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0" r:id="rId2"/>
    <p:sldId id="258" r:id="rId3"/>
    <p:sldId id="261" r:id="rId4"/>
    <p:sldId id="339" r:id="rId5"/>
    <p:sldId id="269" r:id="rId6"/>
    <p:sldId id="337" r:id="rId7"/>
    <p:sldId id="338" r:id="rId8"/>
    <p:sldId id="335" r:id="rId9"/>
    <p:sldId id="336" r:id="rId10"/>
    <p:sldId id="334" r:id="rId11"/>
    <p:sldId id="262" r:id="rId12"/>
    <p:sldId id="270" r:id="rId13"/>
    <p:sldId id="271" r:id="rId14"/>
    <p:sldId id="273" r:id="rId15"/>
    <p:sldId id="331" r:id="rId16"/>
    <p:sldId id="277" r:id="rId17"/>
    <p:sldId id="296" r:id="rId18"/>
    <p:sldId id="332" r:id="rId19"/>
    <p:sldId id="333" r:id="rId20"/>
    <p:sldId id="288" r:id="rId21"/>
    <p:sldId id="272" r:id="rId22"/>
    <p:sldId id="547" r:id="rId23"/>
    <p:sldId id="548" r:id="rId24"/>
    <p:sldId id="305" r:id="rId25"/>
    <p:sldId id="431" r:id="rId26"/>
    <p:sldId id="430" r:id="rId27"/>
    <p:sldId id="506" r:id="rId28"/>
    <p:sldId id="507" r:id="rId29"/>
    <p:sldId id="508" r:id="rId30"/>
    <p:sldId id="494" r:id="rId31"/>
    <p:sldId id="504" r:id="rId32"/>
    <p:sldId id="503" r:id="rId33"/>
    <p:sldId id="505" r:id="rId34"/>
    <p:sldId id="502" r:id="rId35"/>
    <p:sldId id="495" r:id="rId36"/>
    <p:sldId id="496" r:id="rId37"/>
    <p:sldId id="497" r:id="rId38"/>
    <p:sldId id="498" r:id="rId39"/>
    <p:sldId id="4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57" d="100"/>
          <a:sy n="57" d="100"/>
        </p:scale>
        <p:origin x="63" y="135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anda\Documents\Pracovni\Disertace\Charge%20and%20bufferin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tanda\Documents\Pracovni\Disertace\Charge%20and%20buffering.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Standa\Documents\Pracovni\Disertace\titracni%20krivky%20proteinu%20s%20nahodnymi%20pK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tanda\Documents\Pracovni\Disertace\Charge%20and%20buffering.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22200349956256"/>
          <c:y val="0.16868894549084248"/>
          <c:w val="0.8479492927967337"/>
          <c:h val="0.77546311824084424"/>
        </c:manualLayout>
      </c:layout>
      <c:scatterChart>
        <c:scatterStyle val="smoothMarker"/>
        <c:varyColors val="0"/>
        <c:ser>
          <c:idx val="0"/>
          <c:order val="0"/>
          <c:tx>
            <c:strRef>
              <c:f>List2!$AA$5</c:f>
              <c:strCache>
                <c:ptCount val="1"/>
                <c:pt idx="0">
                  <c:v>beta_i</c:v>
                </c:pt>
              </c:strCache>
            </c:strRef>
          </c:tx>
          <c:spPr>
            <a:ln w="22225" cap="rnd">
              <a:solidFill>
                <a:schemeClr val="accent1"/>
              </a:solidFill>
              <a:round/>
            </a:ln>
            <a:effectLst/>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List2!$AA$6:$AA$256</c:f>
              <c:numCache>
                <c:formatCode>General</c:formatCode>
                <c:ptCount val="251"/>
                <c:pt idx="0">
                  <c:v>2.5835370650431466E-6</c:v>
                </c:pt>
                <c:pt idx="1">
                  <c:v>2.898775470627287E-6</c:v>
                </c:pt>
                <c:pt idx="2">
                  <c:v>3.2524785736825225E-6</c:v>
                </c:pt>
                <c:pt idx="3">
                  <c:v>3.6493397239265839E-6</c:v>
                </c:pt>
                <c:pt idx="4">
                  <c:v>4.0946249325771123E-6</c:v>
                </c:pt>
                <c:pt idx="5">
                  <c:v>4.5942427440555518E-6</c:v>
                </c:pt>
                <c:pt idx="6">
                  <c:v>5.1548226324037909E-6</c:v>
                </c:pt>
                <c:pt idx="7">
                  <c:v>5.7838029623486946E-6</c:v>
                </c:pt>
                <c:pt idx="8">
                  <c:v>6.4895296817747623E-6</c:v>
                </c:pt>
                <c:pt idx="9">
                  <c:v>7.2813670546573497E-6</c:v>
                </c:pt>
                <c:pt idx="10">
                  <c:v>8.1698219031370877E-6</c:v>
                </c:pt>
                <c:pt idx="11">
                  <c:v>9.1666830064993888E-6</c:v>
                </c:pt>
                <c:pt idx="12">
                  <c:v>1.0285177505723435E-5</c:v>
                </c:pt>
                <c:pt idx="13">
                  <c:v>1.1540146387645872E-5</c:v>
                </c:pt>
                <c:pt idx="14">
                  <c:v>1.2948241375600461E-5</c:v>
                </c:pt>
                <c:pt idx="15">
                  <c:v>1.4528145837014627E-5</c:v>
                </c:pt>
                <c:pt idx="16">
                  <c:v>1.6300822636571374E-5</c:v>
                </c:pt>
                <c:pt idx="17">
                  <c:v>1.8289792220404743E-5</c:v>
                </c:pt>
                <c:pt idx="18">
                  <c:v>2.0521444617061496E-5</c:v>
                </c:pt>
                <c:pt idx="19">
                  <c:v>2.3025389489907873E-5</c:v>
                </c:pt>
                <c:pt idx="20">
                  <c:v>2.5834848879192657E-5</c:v>
                </c:pt>
                <c:pt idx="21">
                  <c:v>2.8987097836685092E-5</c:v>
                </c:pt>
                <c:pt idx="22">
                  <c:v>3.2523958789105103E-5</c:v>
                </c:pt>
                <c:pt idx="23">
                  <c:v>3.6492356176727044E-5</c:v>
                </c:pt>
                <c:pt idx="24">
                  <c:v>4.0944938709867792E-5</c:v>
                </c:pt>
                <c:pt idx="25">
                  <c:v>4.5940777478796503E-5</c:v>
                </c:pt>
                <c:pt idx="26">
                  <c:v>5.1546149153595139E-5</c:v>
                </c:pt>
                <c:pt idx="27">
                  <c:v>5.7835414632618453E-5</c:v>
                </c:pt>
                <c:pt idx="28">
                  <c:v>6.4892004755939581E-5</c:v>
                </c:pt>
                <c:pt idx="29">
                  <c:v>7.2809526109822117E-5</c:v>
                </c:pt>
                <c:pt idx="30">
                  <c:v>8.1693001527844764E-5</c:v>
                </c:pt>
                <c:pt idx="31">
                  <c:v>9.1660261664136268E-5</c:v>
                </c:pt>
                <c:pt idx="32">
                  <c:v>1.0284350599675622E-4</c:v>
                </c:pt>
                <c:pt idx="33">
                  <c:v>1.153910538397055E-4</c:v>
                </c:pt>
                <c:pt idx="34">
                  <c:v>1.2946930842842969E-4</c:v>
                </c:pt>
                <c:pt idx="35">
                  <c:v>1.4526495992701045E-4</c:v>
                </c:pt>
                <c:pt idx="36">
                  <c:v>1.6298745632022243E-4</c:v>
                </c:pt>
                <c:pt idx="37">
                  <c:v>1.8287177463863471E-4</c:v>
                </c:pt>
                <c:pt idx="38">
                  <c:v>2.0518152886243816E-4</c:v>
                </c:pt>
                <c:pt idx="39">
                  <c:v>2.3021245520683795E-4</c:v>
                </c:pt>
                <c:pt idx="40">
                  <c:v>2.5829632036050682E-4</c:v>
                </c:pt>
                <c:pt idx="41">
                  <c:v>2.8980530368624642E-4</c:v>
                </c:pt>
                <c:pt idx="42">
                  <c:v>3.2515691046200202E-4</c:v>
                </c:pt>
                <c:pt idx="43">
                  <c:v>3.6481948001039103E-4</c:v>
                </c:pt>
                <c:pt idx="44">
                  <c:v>4.0931836011027823E-4</c:v>
                </c:pt>
                <c:pt idx="45">
                  <c:v>4.5924282748705512E-4</c:v>
                </c:pt>
                <c:pt idx="46">
                  <c:v>5.1525384352692682E-4</c:v>
                </c:pt>
                <c:pt idx="47">
                  <c:v>5.7809274475022513E-4</c:v>
                </c:pt>
                <c:pt idx="48">
                  <c:v>6.4859097911017173E-4</c:v>
                </c:pt>
                <c:pt idx="49">
                  <c:v>7.2768101196421216E-4</c:v>
                </c:pt>
                <c:pt idx="50">
                  <c:v>8.1640853970670957E-4</c:v>
                </c:pt>
                <c:pt idx="51">
                  <c:v>9.1594616466924704E-4</c:v>
                </c:pt>
                <c:pt idx="52">
                  <c:v>1.027608702105266E-3</c:v>
                </c:pt>
                <c:pt idx="53">
                  <c:v>1.152870308991941E-3</c:v>
                </c:pt>
                <c:pt idx="54">
                  <c:v>1.2933836451136499E-3</c:v>
                </c:pt>
                <c:pt idx="55">
                  <c:v>1.4510012995323182E-3</c:v>
                </c:pt>
                <c:pt idx="56">
                  <c:v>1.6277997401759365E-3</c:v>
                </c:pt>
                <c:pt idx="57">
                  <c:v>1.8261060709340844E-3</c:v>
                </c:pt>
                <c:pt idx="58">
                  <c:v>2.0485279093371629E-3</c:v>
                </c:pt>
                <c:pt idx="59">
                  <c:v>2.2979867285561808E-3</c:v>
                </c:pt>
                <c:pt idx="60">
                  <c:v>2.5777550399465653E-3</c:v>
                </c:pt>
                <c:pt idx="61">
                  <c:v>2.8914978264171836E-3</c:v>
                </c:pt>
                <c:pt idx="62">
                  <c:v>3.2433186721265678E-3</c:v>
                </c:pt>
                <c:pt idx="63">
                  <c:v>3.6378110697948252E-3</c:v>
                </c:pt>
                <c:pt idx="64">
                  <c:v>4.0801154224140834E-3</c:v>
                </c:pt>
                <c:pt idx="65">
                  <c:v>4.5759822901639104E-3</c:v>
                </c:pt>
                <c:pt idx="66">
                  <c:v>5.1318424643018471E-3</c:v>
                </c:pt>
                <c:pt idx="67">
                  <c:v>5.7548844755729786E-3</c:v>
                </c:pt>
                <c:pt idx="68">
                  <c:v>6.453140162497123E-3</c:v>
                </c:pt>
                <c:pt idx="69">
                  <c:v>7.235578931124911E-3</c:v>
                </c:pt>
                <c:pt idx="70">
                  <c:v>8.1122113278854647E-3</c:v>
                </c:pt>
                <c:pt idx="71">
                  <c:v>9.0942025150584048E-3</c:v>
                </c:pt>
                <c:pt idx="72">
                  <c:v>1.0193996176752856E-2</c:v>
                </c:pt>
                <c:pt idx="73">
                  <c:v>1.1425449282726981E-2</c:v>
                </c:pt>
                <c:pt idx="74">
                  <c:v>1.2803977986327793E-2</c:v>
                </c:pt>
                <c:pt idx="75">
                  <c:v>1.4346714717001737E-2</c:v>
                </c:pt>
                <c:pt idx="76">
                  <c:v>1.6072676229735443E-2</c:v>
                </c:pt>
                <c:pt idx="77">
                  <c:v>1.8002941972345171E-2</c:v>
                </c:pt>
                <c:pt idx="78">
                  <c:v>2.0160841601437707E-2</c:v>
                </c:pt>
                <c:pt idx="79">
                  <c:v>2.2572149789236239E-2</c:v>
                </c:pt>
                <c:pt idx="80">
                  <c:v>2.5265285581470898E-2</c:v>
                </c:pt>
                <c:pt idx="81">
                  <c:v>2.8271512451302105E-2</c:v>
                </c:pt>
                <c:pt idx="82">
                  <c:v>3.1625133801127255E-2</c:v>
                </c:pt>
                <c:pt idx="83">
                  <c:v>3.5363676944603732E-2</c:v>
                </c:pt>
                <c:pt idx="84">
                  <c:v>3.9528056504620247E-2</c:v>
                </c:pt>
                <c:pt idx="85">
                  <c:v>4.4162705639546822E-2</c:v>
                </c:pt>
                <c:pt idx="86">
                  <c:v>4.9315660515849256E-2</c:v>
                </c:pt>
                <c:pt idx="87">
                  <c:v>5.5038579949053833E-2</c:v>
                </c:pt>
                <c:pt idx="88">
                  <c:v>6.1386678129250513E-2</c:v>
                </c:pt>
                <c:pt idx="89">
                  <c:v>6.8418543861627712E-2</c:v>
                </c:pt>
                <c:pt idx="90">
                  <c:v>7.6195814873113082E-2</c:v>
                </c:pt>
                <c:pt idx="91">
                  <c:v>8.4782670630069348E-2</c:v>
                </c:pt>
                <c:pt idx="92">
                  <c:v>9.4245102056903965E-2</c:v>
                </c:pt>
                <c:pt idx="93">
                  <c:v>0.10464991196484096</c:v>
                </c:pt>
                <c:pt idx="94">
                  <c:v>0.11606339650147361</c:v>
                </c:pt>
                <c:pt idx="95">
                  <c:v>0.1285496563442057</c:v>
                </c:pt>
                <c:pt idx="96">
                  <c:v>0.14216848776551741</c:v>
                </c:pt>
                <c:pt idx="97">
                  <c:v>0.15697280944070546</c:v>
                </c:pt>
                <c:pt idx="98">
                  <c:v>0.17300559253859746</c:v>
                </c:pt>
                <c:pt idx="99">
                  <c:v>0.19029628099173337</c:v>
                </c:pt>
                <c:pt idx="100">
                  <c:v>0.20885671766253219</c:v>
                </c:pt>
                <c:pt idx="101">
                  <c:v>0.22867663195000468</c:v>
                </c:pt>
                <c:pt idx="102">
                  <c:v>0.24971879615273807</c:v>
                </c:pt>
                <c:pt idx="103">
                  <c:v>0.2719140214425198</c:v>
                </c:pt>
                <c:pt idx="104">
                  <c:v>0.29515623771425153</c:v>
                </c:pt>
                <c:pt idx="105">
                  <c:v>0.31929798060130277</c:v>
                </c:pt>
                <c:pt idx="106">
                  <c:v>0.34414668639383517</c:v>
                </c:pt>
                <c:pt idx="107">
                  <c:v>0.36946226106961277</c:v>
                </c:pt>
                <c:pt idx="108">
                  <c:v>0.39495642976509954</c:v>
                </c:pt>
                <c:pt idx="109">
                  <c:v>0.42029437243859774</c:v>
                </c:pt>
                <c:pt idx="110">
                  <c:v>0.44509909490121524</c:v>
                </c:pt>
                <c:pt idx="111">
                  <c:v>0.46895885954565925</c:v>
                </c:pt>
                <c:pt idx="112">
                  <c:v>0.49143780149948607</c:v>
                </c:pt>
                <c:pt idx="113">
                  <c:v>0.51208958871090915</c:v>
                </c:pt>
                <c:pt idx="114">
                  <c:v>0.53047366735171819</c:v>
                </c:pt>
                <c:pt idx="115">
                  <c:v>0.54617329998386577</c:v>
                </c:pt>
                <c:pt idx="116">
                  <c:v>0.55881429826217865</c:v>
                </c:pt>
                <c:pt idx="117">
                  <c:v>0.56808312551023987</c:v>
                </c:pt>
                <c:pt idx="118">
                  <c:v>0.57374294492663636</c:v>
                </c:pt>
                <c:pt idx="119">
                  <c:v>0.57564624999999991</c:v>
                </c:pt>
                <c:pt idx="120">
                  <c:v>0.57374294492663758</c:v>
                </c:pt>
                <c:pt idx="121">
                  <c:v>0.56808312551024376</c:v>
                </c:pt>
                <c:pt idx="122">
                  <c:v>0.55881429826218365</c:v>
                </c:pt>
                <c:pt idx="123">
                  <c:v>0.54617329998387365</c:v>
                </c:pt>
                <c:pt idx="124">
                  <c:v>0.53047366735172652</c:v>
                </c:pt>
                <c:pt idx="125">
                  <c:v>0.51208958871091925</c:v>
                </c:pt>
                <c:pt idx="126">
                  <c:v>0.49143780149949706</c:v>
                </c:pt>
                <c:pt idx="127">
                  <c:v>0.46895885954567135</c:v>
                </c:pt>
                <c:pt idx="128">
                  <c:v>0.44509909490122779</c:v>
                </c:pt>
                <c:pt idx="129">
                  <c:v>0.4202943724386109</c:v>
                </c:pt>
                <c:pt idx="130">
                  <c:v>0.39495642976511214</c:v>
                </c:pt>
                <c:pt idx="131">
                  <c:v>0.36946226106962576</c:v>
                </c:pt>
                <c:pt idx="132">
                  <c:v>0.34414668639384943</c:v>
                </c:pt>
                <c:pt idx="133">
                  <c:v>0.31929798060131526</c:v>
                </c:pt>
                <c:pt idx="134">
                  <c:v>0.29515623771426364</c:v>
                </c:pt>
                <c:pt idx="135">
                  <c:v>0.27191402144253135</c:v>
                </c:pt>
                <c:pt idx="136">
                  <c:v>0.24971879615274908</c:v>
                </c:pt>
                <c:pt idx="137">
                  <c:v>0.22867663195001467</c:v>
                </c:pt>
                <c:pt idx="138">
                  <c:v>0.20885671766254213</c:v>
                </c:pt>
                <c:pt idx="139">
                  <c:v>0.19029628099174251</c:v>
                </c:pt>
                <c:pt idx="140">
                  <c:v>0.17300559253860609</c:v>
                </c:pt>
                <c:pt idx="141">
                  <c:v>0.15697280944071346</c:v>
                </c:pt>
                <c:pt idx="142">
                  <c:v>0.14216848776552579</c:v>
                </c:pt>
                <c:pt idx="143">
                  <c:v>0.12854965634421242</c:v>
                </c:pt>
                <c:pt idx="144">
                  <c:v>0.11606339650148002</c:v>
                </c:pt>
                <c:pt idx="145">
                  <c:v>0.10464991196484658</c:v>
                </c:pt>
                <c:pt idx="146">
                  <c:v>9.4245102056909225E-2</c:v>
                </c:pt>
                <c:pt idx="147">
                  <c:v>8.4782670630074192E-2</c:v>
                </c:pt>
                <c:pt idx="148">
                  <c:v>7.6195814873117149E-2</c:v>
                </c:pt>
                <c:pt idx="149">
                  <c:v>6.8418543861631431E-2</c:v>
                </c:pt>
                <c:pt idx="150">
                  <c:v>6.1386678129253913E-2</c:v>
                </c:pt>
                <c:pt idx="151">
                  <c:v>5.5038579949056934E-2</c:v>
                </c:pt>
                <c:pt idx="152">
                  <c:v>4.93156605158519E-2</c:v>
                </c:pt>
                <c:pt idx="153">
                  <c:v>4.4162705639549119E-2</c:v>
                </c:pt>
                <c:pt idx="154">
                  <c:v>3.9528056504622447E-2</c:v>
                </c:pt>
                <c:pt idx="155">
                  <c:v>3.536367694460571E-2</c:v>
                </c:pt>
                <c:pt idx="156">
                  <c:v>3.1625133801129267E-2</c:v>
                </c:pt>
                <c:pt idx="157">
                  <c:v>2.8271512451303802E-2</c:v>
                </c:pt>
                <c:pt idx="158">
                  <c:v>2.5265285581472296E-2</c:v>
                </c:pt>
                <c:pt idx="159">
                  <c:v>2.2572149789237411E-2</c:v>
                </c:pt>
                <c:pt idx="160">
                  <c:v>2.0160841601438863E-2</c:v>
                </c:pt>
                <c:pt idx="161">
                  <c:v>1.8002941972346202E-2</c:v>
                </c:pt>
                <c:pt idx="162">
                  <c:v>1.6072676229736269E-2</c:v>
                </c:pt>
                <c:pt idx="163">
                  <c:v>1.4346714717002461E-2</c:v>
                </c:pt>
                <c:pt idx="164">
                  <c:v>1.2803977986328435E-2</c:v>
                </c:pt>
                <c:pt idx="165">
                  <c:v>1.1425449282727613E-2</c:v>
                </c:pt>
                <c:pt idx="166">
                  <c:v>1.0193996176753321E-2</c:v>
                </c:pt>
                <c:pt idx="167">
                  <c:v>9.0942025150587743E-3</c:v>
                </c:pt>
                <c:pt idx="168">
                  <c:v>8.1122113278857856E-3</c:v>
                </c:pt>
                <c:pt idx="169">
                  <c:v>7.2355789311251834E-3</c:v>
                </c:pt>
                <c:pt idx="170">
                  <c:v>6.453140162497371E-3</c:v>
                </c:pt>
                <c:pt idx="171">
                  <c:v>5.7548844755731954E-3</c:v>
                </c:pt>
                <c:pt idx="172">
                  <c:v>5.1318424643020067E-3</c:v>
                </c:pt>
                <c:pt idx="173">
                  <c:v>4.5759822901640735E-3</c:v>
                </c:pt>
                <c:pt idx="174">
                  <c:v>4.0801154224142013E-3</c:v>
                </c:pt>
                <c:pt idx="175">
                  <c:v>3.6378110697949514E-3</c:v>
                </c:pt>
                <c:pt idx="176">
                  <c:v>3.2433186721266519E-3</c:v>
                </c:pt>
                <c:pt idx="177">
                  <c:v>2.8914978264172552E-3</c:v>
                </c:pt>
                <c:pt idx="178">
                  <c:v>2.5777550399466182E-3</c:v>
                </c:pt>
                <c:pt idx="179">
                  <c:v>2.2979867285562259E-3</c:v>
                </c:pt>
                <c:pt idx="180">
                  <c:v>2.0485279093371963E-3</c:v>
                </c:pt>
                <c:pt idx="181">
                  <c:v>1.8261060709341139E-3</c:v>
                </c:pt>
                <c:pt idx="182">
                  <c:v>1.6277997401759579E-3</c:v>
                </c:pt>
                <c:pt idx="183">
                  <c:v>1.4510012995323318E-3</c:v>
                </c:pt>
                <c:pt idx="184">
                  <c:v>1.2933836451136625E-3</c:v>
                </c:pt>
                <c:pt idx="185">
                  <c:v>1.1528703089919478E-3</c:v>
                </c:pt>
                <c:pt idx="186">
                  <c:v>1.027608702105274E-3</c:v>
                </c:pt>
                <c:pt idx="187">
                  <c:v>9.1594616466925008E-4</c:v>
                </c:pt>
                <c:pt idx="188">
                  <c:v>8.164085397067099E-4</c:v>
                </c:pt>
                <c:pt idx="189">
                  <c:v>7.2768101196421249E-4</c:v>
                </c:pt>
                <c:pt idx="190">
                  <c:v>6.4859097911016989E-4</c:v>
                </c:pt>
                <c:pt idx="191">
                  <c:v>5.7809274475022513E-4</c:v>
                </c:pt>
                <c:pt idx="192">
                  <c:v>5.1525384352692303E-4</c:v>
                </c:pt>
                <c:pt idx="193">
                  <c:v>4.5924282748704992E-4</c:v>
                </c:pt>
                <c:pt idx="194">
                  <c:v>4.0931836011027432E-4</c:v>
                </c:pt>
                <c:pt idx="195">
                  <c:v>3.6481948001038594E-4</c:v>
                </c:pt>
                <c:pt idx="196">
                  <c:v>3.2515691046199692E-4</c:v>
                </c:pt>
                <c:pt idx="197">
                  <c:v>2.8980530368624246E-4</c:v>
                </c:pt>
                <c:pt idx="198">
                  <c:v>2.582963203605021E-4</c:v>
                </c:pt>
                <c:pt idx="199">
                  <c:v>2.3021245520683307E-4</c:v>
                </c:pt>
                <c:pt idx="200">
                  <c:v>2.0518152886243412E-4</c:v>
                </c:pt>
                <c:pt idx="201">
                  <c:v>1.8287177463863064E-4</c:v>
                </c:pt>
                <c:pt idx="202">
                  <c:v>1.6298745632021701E-4</c:v>
                </c:pt>
                <c:pt idx="203">
                  <c:v>1.4526495992700665E-4</c:v>
                </c:pt>
                <c:pt idx="204">
                  <c:v>1.2946930842842625E-4</c:v>
                </c:pt>
                <c:pt idx="205">
                  <c:v>1.1539105383970206E-4</c:v>
                </c:pt>
                <c:pt idx="206">
                  <c:v>1.0284350599675309E-4</c:v>
                </c:pt>
                <c:pt idx="207">
                  <c:v>9.1660261664133747E-5</c:v>
                </c:pt>
                <c:pt idx="208">
                  <c:v>8.1693001527841566E-5</c:v>
                </c:pt>
                <c:pt idx="209">
                  <c:v>7.2809526109819434E-5</c:v>
                </c:pt>
                <c:pt idx="210">
                  <c:v>6.4892004755937196E-5</c:v>
                </c:pt>
                <c:pt idx="211">
                  <c:v>5.7835414632616216E-5</c:v>
                </c:pt>
                <c:pt idx="212">
                  <c:v>5.1546149153592998E-5</c:v>
                </c:pt>
                <c:pt idx="213">
                  <c:v>4.5940777478794517E-5</c:v>
                </c:pt>
                <c:pt idx="214">
                  <c:v>4.0944938709865996E-5</c:v>
                </c:pt>
                <c:pt idx="215">
                  <c:v>3.6492356176725357E-5</c:v>
                </c:pt>
                <c:pt idx="216">
                  <c:v>3.2523958789103626E-5</c:v>
                </c:pt>
                <c:pt idx="217">
                  <c:v>2.898709783668374E-5</c:v>
                </c:pt>
                <c:pt idx="218">
                  <c:v>2.5834848879191448E-5</c:v>
                </c:pt>
                <c:pt idx="219">
                  <c:v>2.3025389489906718E-5</c:v>
                </c:pt>
                <c:pt idx="220">
                  <c:v>2.0521444617060412E-5</c:v>
                </c:pt>
                <c:pt idx="221">
                  <c:v>1.8289792220403821E-5</c:v>
                </c:pt>
                <c:pt idx="222">
                  <c:v>1.6300822636570456E-5</c:v>
                </c:pt>
                <c:pt idx="223">
                  <c:v>1.4528145837013829E-5</c:v>
                </c:pt>
                <c:pt idx="224">
                  <c:v>1.2948241375599689E-5</c:v>
                </c:pt>
                <c:pt idx="225">
                  <c:v>1.1540146387645181E-5</c:v>
                </c:pt>
                <c:pt idx="226">
                  <c:v>1.0285177505722817E-5</c:v>
                </c:pt>
                <c:pt idx="227">
                  <c:v>9.1666830064987891E-6</c:v>
                </c:pt>
                <c:pt idx="228">
                  <c:v>8.1698219031365676E-6</c:v>
                </c:pt>
                <c:pt idx="229">
                  <c:v>7.2813670546568584E-6</c:v>
                </c:pt>
                <c:pt idx="230">
                  <c:v>6.4895296817742998E-6</c:v>
                </c:pt>
                <c:pt idx="231">
                  <c:v>5.783802962348277E-6</c:v>
                </c:pt>
                <c:pt idx="232">
                  <c:v>5.1548226324034114E-6</c:v>
                </c:pt>
                <c:pt idx="233">
                  <c:v>4.594242744055219E-6</c:v>
                </c:pt>
                <c:pt idx="234">
                  <c:v>4.0946249325767964E-6</c:v>
                </c:pt>
                <c:pt idx="235">
                  <c:v>3.6493397239262925E-6</c:v>
                </c:pt>
                <c:pt idx="236">
                  <c:v>3.2524785736822612E-6</c:v>
                </c:pt>
                <c:pt idx="237">
                  <c:v>2.8987754706270566E-6</c:v>
                </c:pt>
                <c:pt idx="238">
                  <c:v>2.583537065042953E-6</c:v>
                </c:pt>
                <c:pt idx="239">
                  <c:v>2.3025803948367212E-6</c:v>
                </c:pt>
                <c:pt idx="240">
                  <c:v>2.0521773833708448E-6</c:v>
                </c:pt>
                <c:pt idx="241">
                  <c:v>1.8290053726900953E-6</c:v>
                </c:pt>
                <c:pt idx="242">
                  <c:v>1.6301030358860657E-6</c:v>
                </c:pt>
                <c:pt idx="243">
                  <c:v>1.4528310836903321E-6</c:v>
                </c:pt>
                <c:pt idx="244">
                  <c:v>1.2948372439819221E-6</c:v>
                </c:pt>
                <c:pt idx="245">
                  <c:v>1.1540250495760284E-6</c:v>
                </c:pt>
                <c:pt idx="246">
                  <c:v>1.0285260201812408E-6</c:v>
                </c:pt>
                <c:pt idx="247">
                  <c:v>9.1667486943901913E-7</c:v>
                </c:pt>
                <c:pt idx="248">
                  <c:v>8.1698740809207527E-7</c:v>
                </c:pt>
                <c:pt idx="249">
                  <c:v>7.2814085009703622E-7</c:v>
                </c:pt>
                <c:pt idx="250">
                  <c:v>6.489562603769989E-7</c:v>
                </c:pt>
              </c:numCache>
            </c:numRef>
          </c:yVal>
          <c:smooth val="1"/>
          <c:extLst>
            <c:ext xmlns:c16="http://schemas.microsoft.com/office/drawing/2014/chart" uri="{C3380CC4-5D6E-409C-BE32-E72D297353CC}">
              <c16:uniqueId val="{00000000-D352-49A8-B820-B65FFF9F31F5}"/>
            </c:ext>
          </c:extLst>
        </c:ser>
        <c:ser>
          <c:idx val="1"/>
          <c:order val="1"/>
          <c:tx>
            <c:strRef>
              <c:f>List2!$AB$5</c:f>
              <c:strCache>
                <c:ptCount val="1"/>
                <c:pt idx="0">
                  <c:v>[HBi]</c:v>
                </c:pt>
              </c:strCache>
            </c:strRef>
          </c:tx>
          <c:spPr>
            <a:ln w="22225" cap="rnd">
              <a:solidFill>
                <a:schemeClr val="accent2"/>
              </a:solidFill>
              <a:round/>
            </a:ln>
            <a:effectLst/>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List2!$AB$6:$AB$256</c:f>
              <c:numCache>
                <c:formatCode>General</c:formatCode>
                <c:ptCount val="251"/>
                <c:pt idx="0">
                  <c:v>0.99999887798280462</c:v>
                </c:pt>
                <c:pt idx="1">
                  <c:v>0.99999874107617304</c:v>
                </c:pt>
                <c:pt idx="2">
                  <c:v>0.99999858746445069</c:v>
                </c:pt>
                <c:pt idx="3">
                  <c:v>0.99999841510931964</c:v>
                </c:pt>
                <c:pt idx="4">
                  <c:v>0.99999822172375219</c:v>
                </c:pt>
                <c:pt idx="5">
                  <c:v>0.99999800474166556</c:v>
                </c:pt>
                <c:pt idx="6">
                  <c:v>0.99999776128387363</c:v>
                </c:pt>
                <c:pt idx="7">
                  <c:v>0.99999748811987865</c:v>
                </c:pt>
                <c:pt idx="8">
                  <c:v>0.9999971816250115</c:v>
                </c:pt>
                <c:pt idx="9">
                  <c:v>0.99999683773233949</c:v>
                </c:pt>
                <c:pt idx="10">
                  <c:v>0.99999645187869701</c:v>
                </c:pt>
                <c:pt idx="11">
                  <c:v>0.99999601894414369</c:v>
                </c:pt>
                <c:pt idx="12">
                  <c:v>0.99999553318403478</c:v>
                </c:pt>
                <c:pt idx="13">
                  <c:v>0.99999498815278243</c:v>
                </c:pt>
                <c:pt idx="14">
                  <c:v>0.99999437661837665</c:v>
                </c:pt>
                <c:pt idx="15">
                  <c:v>0.99999369046636566</c:v>
                </c:pt>
                <c:pt idx="16">
                  <c:v>0.99999292059227451</c:v>
                </c:pt>
                <c:pt idx="17">
                  <c:v>0.99999205678074798</c:v>
                </c:pt>
                <c:pt idx="18">
                  <c:v>0.99999108757005073</c:v>
                </c:pt>
                <c:pt idx="19">
                  <c:v>0.99999000009999894</c:v>
                </c:pt>
                <c:pt idx="20">
                  <c:v>0.99998877994134305</c:v>
                </c:pt>
                <c:pt idx="21">
                  <c:v>0.99998741090436938</c:v>
                </c:pt>
                <c:pt idx="22">
                  <c:v>0.99998587482407764</c:v>
                </c:pt>
                <c:pt idx="23">
                  <c:v>0.99998415131925666</c:v>
                </c:pt>
                <c:pt idx="24">
                  <c:v>0.99998221752212169</c:v>
                </c:pt>
                <c:pt idx="25">
                  <c:v>0.99998004777494587</c:v>
                </c:pt>
                <c:pt idx="26">
                  <c:v>0.99997761328979529</c:v>
                </c:pt>
                <c:pt idx="27">
                  <c:v>0.99997488176662275</c:v>
                </c:pt>
                <c:pt idx="28">
                  <c:v>0.99997181696499748</c:v>
                </c:pt>
                <c:pt idx="29">
                  <c:v>0.99996837822336659</c:v>
                </c:pt>
                <c:pt idx="30">
                  <c:v>0.99996451991995239</c:v>
                </c:pt>
                <c:pt idx="31">
                  <c:v>0.99996019086777133</c:v>
                </c:pt>
                <c:pt idx="32">
                  <c:v>0.99995533363595801</c:v>
                </c:pt>
                <c:pt idx="33">
                  <c:v>0.99994988378840111</c:v>
                </c:pt>
                <c:pt idx="34">
                  <c:v>0.99994376902958071</c:v>
                </c:pt>
                <c:pt idx="35">
                  <c:v>0.99993690824637249</c:v>
                </c:pt>
                <c:pt idx="36">
                  <c:v>0.99992921043308669</c:v>
                </c:pt>
                <c:pt idx="37">
                  <c:v>0.99992057348560004</c:v>
                </c:pt>
                <c:pt idx="38">
                  <c:v>0.99991088284876117</c:v>
                </c:pt>
                <c:pt idx="39">
                  <c:v>0.99990000999900019</c:v>
                </c:pt>
                <c:pt idx="40">
                  <c:v>0.99988781074241151</c:v>
                </c:pt>
                <c:pt idx="41">
                  <c:v>0.99987412330575753</c:v>
                </c:pt>
                <c:pt idx="42">
                  <c:v>0.99985876619534286</c:v>
                </c:pt>
                <c:pt idx="43">
                  <c:v>0.9998415357956375</c:v>
                </c:pt>
                <c:pt idx="44">
                  <c:v>0.9998222036761506</c:v>
                </c:pt>
                <c:pt idx="45">
                  <c:v>0.99980051357127864</c:v>
                </c:pt>
                <c:pt idx="46">
                  <c:v>0.99977617799364848</c:v>
                </c:pt>
                <c:pt idx="47">
                  <c:v>0.99974887443673865</c:v>
                </c:pt>
                <c:pt idx="48">
                  <c:v>0.99971824111731356</c:v>
                </c:pt>
                <c:pt idx="49">
                  <c:v>0.99968387220237065</c:v>
                </c:pt>
                <c:pt idx="50">
                  <c:v>0.99964531245866006</c:v>
                </c:pt>
                <c:pt idx="51">
                  <c:v>0.99960205125569512</c:v>
                </c:pt>
                <c:pt idx="52">
                  <c:v>0.99955351584499141</c:v>
                </c:pt>
                <c:pt idx="53">
                  <c:v>0.99949906382918663</c:v>
                </c:pt>
                <c:pt idx="54">
                  <c:v>0.99943797472484397</c:v>
                </c:pt>
                <c:pt idx="55">
                  <c:v>0.99936944051165688</c:v>
                </c:pt>
                <c:pt idx="56">
                  <c:v>0.99929255504828718</c:v>
                </c:pt>
                <c:pt idx="57">
                  <c:v>0.99920630222183049</c:v>
                </c:pt>
                <c:pt idx="58">
                  <c:v>0.99910954268278562</c:v>
                </c:pt>
                <c:pt idx="59">
                  <c:v>0.99900099900099859</c:v>
                </c:pt>
                <c:pt idx="60">
                  <c:v>0.99887923906015563</c:v>
                </c:pt>
                <c:pt idx="61">
                  <c:v>0.99874265748864799</c:v>
                </c:pt>
                <c:pt idx="62">
                  <c:v>0.99858945490328477</c:v>
                </c:pt>
                <c:pt idx="63">
                  <c:v>0.99841761471919821</c:v>
                </c:pt>
                <c:pt idx="64">
                  <c:v>0.99822487725419506</c:v>
                </c:pt>
                <c:pt idx="65">
                  <c:v>0.99800871082927167</c:v>
                </c:pt>
                <c:pt idx="66">
                  <c:v>0.99776627953864616</c:v>
                </c:pt>
                <c:pt idx="67">
                  <c:v>0.99749440733271422</c:v>
                </c:pt>
                <c:pt idx="68">
                  <c:v>0.99718953802678978</c:v>
                </c:pt>
                <c:pt idx="69">
                  <c:v>0.99684769081673952</c:v>
                </c:pt>
                <c:pt idx="70">
                  <c:v>0.9964644108513474</c:v>
                </c:pt>
                <c:pt idx="71">
                  <c:v>0.99603471438084779</c:v>
                </c:pt>
                <c:pt idx="72">
                  <c:v>0.99555302797288259</c:v>
                </c:pt>
                <c:pt idx="73">
                  <c:v>0.99501312126330832</c:v>
                </c:pt>
                <c:pt idx="74">
                  <c:v>0.99440803269116562</c:v>
                </c:pt>
                <c:pt idx="75">
                  <c:v>0.99372998765857001</c:v>
                </c:pt>
                <c:pt idx="76">
                  <c:v>0.9929703085603605</c:v>
                </c:pt>
                <c:pt idx="77">
                  <c:v>0.99211931614966986</c:v>
                </c:pt>
                <c:pt idx="78">
                  <c:v>0.99116622175018299</c:v>
                </c:pt>
                <c:pt idx="79">
                  <c:v>0.99009900990099031</c:v>
                </c:pt>
                <c:pt idx="80">
                  <c:v>0.9889043111336927</c:v>
                </c:pt>
                <c:pt idx="81">
                  <c:v>0.98756726474555179</c:v>
                </c:pt>
                <c:pt idx="82">
                  <c:v>0.98607137165854675</c:v>
                </c:pt>
                <c:pt idx="83">
                  <c:v>0.98439833775817065</c:v>
                </c:pt>
                <c:pt idx="84">
                  <c:v>0.98252790850516658</c:v>
                </c:pt>
                <c:pt idx="85">
                  <c:v>0.98043769612742049</c:v>
                </c:pt>
                <c:pt idx="86">
                  <c:v>0.97810300135176709</c:v>
                </c:pt>
                <c:pt idx="87">
                  <c:v>0.97549663244966822</c:v>
                </c:pt>
                <c:pt idx="88">
                  <c:v>0.97258872537269359</c:v>
                </c:pt>
                <c:pt idx="89">
                  <c:v>0.96934656996828517</c:v>
                </c:pt>
                <c:pt idx="90">
                  <c:v>0.96573444871517899</c:v>
                </c:pt>
                <c:pt idx="91">
                  <c:v>0.96171349611774593</c:v>
                </c:pt>
                <c:pt idx="92">
                  <c:v>0.95724158885346466</c:v>
                </c:pt>
                <c:pt idx="93">
                  <c:v>0.95227327896579694</c:v>
                </c:pt>
                <c:pt idx="94">
                  <c:v>0.94675978479797851</c:v>
                </c:pt>
                <c:pt idx="95">
                  <c:v>0.94064905689723677</c:v>
                </c:pt>
                <c:pt idx="96">
                  <c:v>0.93388593866280933</c:v>
                </c:pt>
                <c:pt idx="97">
                  <c:v>0.92641244388242283</c:v>
                </c:pt>
                <c:pt idx="98">
                  <c:v>0.9181681752448495</c:v>
                </c:pt>
                <c:pt idx="99">
                  <c:v>0.9090909090909105</c:v>
                </c:pt>
                <c:pt idx="100">
                  <c:v>0.89911737164327854</c:v>
                </c:pt>
                <c:pt idx="101">
                  <c:v>0.88818423022188564</c:v>
                </c:pt>
                <c:pt idx="102">
                  <c:v>0.87622931893106693</c:v>
                </c:pt>
                <c:pt idx="103">
                  <c:v>0.86319311139679622</c:v>
                </c:pt>
                <c:pt idx="104">
                  <c:v>0.84902044278868394</c:v>
                </c:pt>
                <c:pt idx="105">
                  <c:v>0.83366246918344145</c:v>
                </c:pt>
                <c:pt idx="106">
                  <c:v>0.81707883419998295</c:v>
                </c:pt>
                <c:pt idx="107">
                  <c:v>0.79923999108690158</c:v>
                </c:pt>
                <c:pt idx="108">
                  <c:v>0.78012960399316644</c:v>
                </c:pt>
                <c:pt idx="109">
                  <c:v>0.75974692664796262</c:v>
                </c:pt>
                <c:pt idx="110">
                  <c:v>0.73810903254043114</c:v>
                </c:pt>
                <c:pt idx="111">
                  <c:v>0.71525275104920349</c:v>
                </c:pt>
                <c:pt idx="112">
                  <c:v>0.69123615241476877</c:v>
                </c:pt>
                <c:pt idx="113">
                  <c:v>0.66613942458313591</c:v>
                </c:pt>
                <c:pt idx="114">
                  <c:v>0.64006499980289122</c:v>
                </c:pt>
                <c:pt idx="115">
                  <c:v>0.61313682015314963</c:v>
                </c:pt>
                <c:pt idx="116">
                  <c:v>0.5854986786718166</c:v>
                </c:pt>
                <c:pt idx="117">
                  <c:v>0.55731163376229953</c:v>
                </c:pt>
                <c:pt idx="118">
                  <c:v>0.52875056389227559</c:v>
                </c:pt>
                <c:pt idx="119">
                  <c:v>0.50000000000000722</c:v>
                </c:pt>
                <c:pt idx="120">
                  <c:v>0.47124943610773823</c:v>
                </c:pt>
                <c:pt idx="121">
                  <c:v>0.44268836623771662</c:v>
                </c:pt>
                <c:pt idx="122">
                  <c:v>0.41450132132819789</c:v>
                </c:pt>
                <c:pt idx="123">
                  <c:v>0.38686317984686808</c:v>
                </c:pt>
                <c:pt idx="124">
                  <c:v>0.3599350001971221</c:v>
                </c:pt>
                <c:pt idx="125">
                  <c:v>0.33386057541688868</c:v>
                </c:pt>
                <c:pt idx="126">
                  <c:v>0.30876384758524555</c:v>
                </c:pt>
                <c:pt idx="127">
                  <c:v>0.28474724895080811</c:v>
                </c:pt>
                <c:pt idx="128">
                  <c:v>0.26189096745958967</c:v>
                </c:pt>
                <c:pt idx="129">
                  <c:v>0.24025307335204829</c:v>
                </c:pt>
                <c:pt idx="130">
                  <c:v>0.21987039600684744</c:v>
                </c:pt>
                <c:pt idx="131">
                  <c:v>0.2007600089131073</c:v>
                </c:pt>
                <c:pt idx="132">
                  <c:v>0.18292116580003223</c:v>
                </c:pt>
                <c:pt idx="133">
                  <c:v>0.16633753081656691</c:v>
                </c:pt>
                <c:pt idx="134">
                  <c:v>0.15097955721132794</c:v>
                </c:pt>
                <c:pt idx="135">
                  <c:v>0.1368068886032143</c:v>
                </c:pt>
                <c:pt idx="136">
                  <c:v>0.12377068106894044</c:v>
                </c:pt>
                <c:pt idx="137">
                  <c:v>0.11181576977812052</c:v>
                </c:pt>
                <c:pt idx="138">
                  <c:v>0.10088262835672678</c:v>
                </c:pt>
                <c:pt idx="139">
                  <c:v>9.0909090909094228E-2</c:v>
                </c:pt>
                <c:pt idx="140">
                  <c:v>8.1831824755154964E-2</c:v>
                </c:pt>
                <c:pt idx="141">
                  <c:v>7.3587556117576211E-2</c:v>
                </c:pt>
                <c:pt idx="142">
                  <c:v>6.6114061337198118E-2</c:v>
                </c:pt>
                <c:pt idx="143">
                  <c:v>5.9350943102769844E-2</c:v>
                </c:pt>
                <c:pt idx="144">
                  <c:v>5.3240215202024446E-2</c:v>
                </c:pt>
                <c:pt idx="145">
                  <c:v>4.7726721034206457E-2</c:v>
                </c:pt>
                <c:pt idx="146">
                  <c:v>4.2758411146538375E-2</c:v>
                </c:pt>
                <c:pt idx="147">
                  <c:v>3.8286503882256295E-2</c:v>
                </c:pt>
                <c:pt idx="148">
                  <c:v>3.4265551284826279E-2</c:v>
                </c:pt>
                <c:pt idx="149">
                  <c:v>3.0653430031716691E-2</c:v>
                </c:pt>
                <c:pt idx="150">
                  <c:v>2.7411274627307847E-2</c:v>
                </c:pt>
                <c:pt idx="151">
                  <c:v>2.4503367550337052E-2</c:v>
                </c:pt>
                <c:pt idx="152">
                  <c:v>2.1896998648234252E-2</c:v>
                </c:pt>
                <c:pt idx="153">
                  <c:v>1.9562303872580341E-2</c:v>
                </c:pt>
                <c:pt idx="154">
                  <c:v>1.7472091494834165E-2</c:v>
                </c:pt>
                <c:pt idx="155">
                  <c:v>1.5601662241830343E-2</c:v>
                </c:pt>
                <c:pt idx="156">
                  <c:v>1.3928628341454224E-2</c:v>
                </c:pt>
                <c:pt idx="157">
                  <c:v>1.2432735254442941E-2</c:v>
                </c:pt>
                <c:pt idx="158">
                  <c:v>1.1095688866308221E-2</c:v>
                </c:pt>
                <c:pt idx="159">
                  <c:v>9.9009900990103747E-3</c:v>
                </c:pt>
                <c:pt idx="160">
                  <c:v>8.8337782498137327E-3</c:v>
                </c:pt>
                <c:pt idx="161">
                  <c:v>7.8806838503306734E-3</c:v>
                </c:pt>
                <c:pt idx="162">
                  <c:v>7.0296914396395889E-3</c:v>
                </c:pt>
                <c:pt idx="163">
                  <c:v>6.2700123414341355E-3</c:v>
                </c:pt>
                <c:pt idx="164">
                  <c:v>5.5919673088350033E-3</c:v>
                </c:pt>
                <c:pt idx="165">
                  <c:v>4.9868787366881958E-3</c:v>
                </c:pt>
                <c:pt idx="166">
                  <c:v>4.4469720271171553E-3</c:v>
                </c:pt>
                <c:pt idx="167">
                  <c:v>3.9652856191523412E-3</c:v>
                </c:pt>
                <c:pt idx="168">
                  <c:v>3.5355891486481871E-3</c:v>
                </c:pt>
                <c:pt idx="169">
                  <c:v>3.1523091832603152E-3</c:v>
                </c:pt>
                <c:pt idx="170">
                  <c:v>2.8104619732102687E-3</c:v>
                </c:pt>
                <c:pt idx="171">
                  <c:v>2.5055926672858091E-3</c:v>
                </c:pt>
                <c:pt idx="172">
                  <c:v>2.2337204613539362E-3</c:v>
                </c:pt>
                <c:pt idx="173">
                  <c:v>1.9912891707283805E-3</c:v>
                </c:pt>
                <c:pt idx="174">
                  <c:v>1.7751227458098001E-3</c:v>
                </c:pt>
                <c:pt idx="175">
                  <c:v>1.5823852808017674E-3</c:v>
                </c:pt>
                <c:pt idx="176">
                  <c:v>1.4105450967152901E-3</c:v>
                </c:pt>
                <c:pt idx="177">
                  <c:v>1.2573425113553232E-3</c:v>
                </c:pt>
                <c:pt idx="178">
                  <c:v>1.1207609398446226E-3</c:v>
                </c:pt>
                <c:pt idx="179">
                  <c:v>9.9900099900101396E-4</c:v>
                </c:pt>
                <c:pt idx="180">
                  <c:v>8.9045731721442735E-4</c:v>
                </c:pt>
                <c:pt idx="181">
                  <c:v>7.9369777816926394E-4</c:v>
                </c:pt>
                <c:pt idx="182">
                  <c:v>7.0744495171289599E-4</c:v>
                </c:pt>
                <c:pt idx="183">
                  <c:v>6.3055948833989808E-4</c:v>
                </c:pt>
                <c:pt idx="184">
                  <c:v>5.6202527515233805E-4</c:v>
                </c:pt>
                <c:pt idx="185">
                  <c:v>5.0093617081360545E-4</c:v>
                </c:pt>
                <c:pt idx="186">
                  <c:v>4.4648415500476882E-4</c:v>
                </c:pt>
                <c:pt idx="187">
                  <c:v>3.9794874430487719E-4</c:v>
                </c:pt>
                <c:pt idx="188">
                  <c:v>3.5468754134491124E-4</c:v>
                </c:pt>
                <c:pt idx="189">
                  <c:v>3.1612779762961972E-4</c:v>
                </c:pt>
                <c:pt idx="190">
                  <c:v>2.8175888268387554E-4</c:v>
                </c:pt>
                <c:pt idx="191">
                  <c:v>2.5112556326146079E-4</c:v>
                </c:pt>
                <c:pt idx="192">
                  <c:v>2.2382200635114524E-4</c:v>
                </c:pt>
                <c:pt idx="193">
                  <c:v>1.9948642872152843E-4</c:v>
                </c:pt>
                <c:pt idx="194">
                  <c:v>1.7779632384970229E-4</c:v>
                </c:pt>
                <c:pt idx="195">
                  <c:v>1.5846420436223634E-4</c:v>
                </c:pt>
                <c:pt idx="196">
                  <c:v>1.4123380465710987E-4</c:v>
                </c:pt>
                <c:pt idx="197">
                  <c:v>1.2587669424250129E-4</c:v>
                </c:pt>
                <c:pt idx="198">
                  <c:v>1.1218925758845541E-4</c:v>
                </c:pt>
                <c:pt idx="199">
                  <c:v>9.9990000999899785E-5</c:v>
                </c:pt>
                <c:pt idx="200">
                  <c:v>8.9117151238908123E-5</c:v>
                </c:pt>
                <c:pt idx="201">
                  <c:v>7.9426514400129936E-5</c:v>
                </c:pt>
                <c:pt idx="202">
                  <c:v>7.0789566920864124E-5</c:v>
                </c:pt>
                <c:pt idx="203">
                  <c:v>6.3091753627485134E-5</c:v>
                </c:pt>
                <c:pt idx="204">
                  <c:v>5.623097041919162E-5</c:v>
                </c:pt>
                <c:pt idx="205">
                  <c:v>5.0116211602181035E-5</c:v>
                </c:pt>
                <c:pt idx="206">
                  <c:v>4.4666364041901959E-5</c:v>
                </c:pt>
                <c:pt idx="207">
                  <c:v>3.9809132225249675E-5</c:v>
                </c:pt>
                <c:pt idx="208">
                  <c:v>3.5480080042611644E-5</c:v>
                </c:pt>
                <c:pt idx="209">
                  <c:v>3.1621776633304834E-5</c:v>
                </c:pt>
                <c:pt idx="210">
                  <c:v>2.8183035006795556E-5</c:v>
                </c:pt>
                <c:pt idx="211">
                  <c:v>2.5118233373598941E-5</c:v>
                </c:pt>
                <c:pt idx="212">
                  <c:v>2.2386710209668892E-5</c:v>
                </c:pt>
                <c:pt idx="213">
                  <c:v>1.9952225050460789E-5</c:v>
                </c:pt>
                <c:pt idx="214">
                  <c:v>1.7782477878245906E-5</c:v>
                </c:pt>
                <c:pt idx="215">
                  <c:v>1.5848680739948401E-5</c:v>
                </c:pt>
                <c:pt idx="216">
                  <c:v>1.4125175922813863E-5</c:v>
                </c:pt>
                <c:pt idx="217">
                  <c:v>1.2589095630617233E-5</c:v>
                </c:pt>
                <c:pt idx="218">
                  <c:v>1.1220058651890571E-5</c:v>
                </c:pt>
                <c:pt idx="219">
                  <c:v>9.9999000009995588E-6</c:v>
                </c:pt>
                <c:pt idx="220">
                  <c:v>8.9124299492215674E-6</c:v>
                </c:pt>
                <c:pt idx="221">
                  <c:v>7.9432192520092229E-6</c:v>
                </c:pt>
                <c:pt idx="222">
                  <c:v>7.079407725472527E-6</c:v>
                </c:pt>
                <c:pt idx="223">
                  <c:v>6.3095336343357572E-6</c:v>
                </c:pt>
                <c:pt idx="224">
                  <c:v>5.6233816293044113E-6</c:v>
                </c:pt>
                <c:pt idx="225">
                  <c:v>5.0118472175340302E-6</c:v>
                </c:pt>
                <c:pt idx="226">
                  <c:v>4.4668159689753293E-6</c:v>
                </c:pt>
                <c:pt idx="227">
                  <c:v>3.9810558566659168E-6</c:v>
                </c:pt>
                <c:pt idx="228">
                  <c:v>3.548121303126123E-6</c:v>
                </c:pt>
                <c:pt idx="229">
                  <c:v>3.162267660199811E-6</c:v>
                </c:pt>
                <c:pt idx="230">
                  <c:v>2.8183749880043248E-6</c:v>
                </c:pt>
                <c:pt idx="231">
                  <c:v>2.5118801219518082E-6</c:v>
                </c:pt>
                <c:pt idx="232">
                  <c:v>2.2387161267070867E-6</c:v>
                </c:pt>
                <c:pt idx="233">
                  <c:v>1.9952583339049972E-6</c:v>
                </c:pt>
                <c:pt idx="234">
                  <c:v>1.778276247766768E-6</c:v>
                </c:pt>
                <c:pt idx="235">
                  <c:v>1.5848906805785507E-6</c:v>
                </c:pt>
                <c:pt idx="236">
                  <c:v>1.41253554936316E-6</c:v>
                </c:pt>
                <c:pt idx="237">
                  <c:v>1.2589238269028799E-6</c:v>
                </c:pt>
                <c:pt idx="238">
                  <c:v>1.1220171953778898E-6</c:v>
                </c:pt>
                <c:pt idx="239">
                  <c:v>9.9999900000093166E-7</c:v>
                </c:pt>
                <c:pt idx="240">
                  <c:v>8.91250143806154E-7</c:v>
                </c:pt>
                <c:pt idx="241">
                  <c:v>7.9432760376738044E-7</c:v>
                </c:pt>
                <c:pt idx="242">
                  <c:v>7.0794528319720459E-7</c:v>
                </c:pt>
                <c:pt idx="243">
                  <c:v>6.3095694637322809E-7</c:v>
                </c:pt>
                <c:pt idx="244">
                  <c:v>5.6234100896271266E-7</c:v>
                </c:pt>
                <c:pt idx="245">
                  <c:v>5.0118698243871432E-7</c:v>
                </c:pt>
                <c:pt idx="246">
                  <c:v>4.4668339262477923E-7</c:v>
                </c:pt>
                <c:pt idx="247">
                  <c:v>3.9810701206420644E-7</c:v>
                </c:pt>
                <c:pt idx="248">
                  <c:v>3.5481326334104857E-7</c:v>
                </c:pt>
                <c:pt idx="249">
                  <c:v>3.1622766601684116E-7</c:v>
                </c:pt>
                <c:pt idx="250">
                  <c:v>2.8183821369361714E-7</c:v>
                </c:pt>
              </c:numCache>
            </c:numRef>
          </c:yVal>
          <c:smooth val="1"/>
          <c:extLst>
            <c:ext xmlns:c16="http://schemas.microsoft.com/office/drawing/2014/chart" uri="{C3380CC4-5D6E-409C-BE32-E72D297353CC}">
              <c16:uniqueId val="{00000001-D352-49A8-B820-B65FFF9F31F5}"/>
            </c:ext>
          </c:extLst>
        </c:ser>
        <c:ser>
          <c:idx val="2"/>
          <c:order val="2"/>
          <c:tx>
            <c:strRef>
              <c:f>List2!$AC$5</c:f>
              <c:strCache>
                <c:ptCount val="1"/>
                <c:pt idx="0">
                  <c:v>[Bi-]</c:v>
                </c:pt>
              </c:strCache>
            </c:strRef>
          </c:tx>
          <c:spPr>
            <a:ln w="22225" cap="rnd">
              <a:solidFill>
                <a:schemeClr val="accent3"/>
              </a:solidFill>
              <a:round/>
            </a:ln>
            <a:effectLst/>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List2!$AC$6:$AC$256</c:f>
              <c:numCache>
                <c:formatCode>General</c:formatCode>
                <c:ptCount val="251"/>
                <c:pt idx="0">
                  <c:v>1.1220171953779783E-6</c:v>
                </c:pt>
                <c:pt idx="1">
                  <c:v>1.2589238269029794E-6</c:v>
                </c:pt>
                <c:pt idx="2">
                  <c:v>1.4125355493632746E-6</c:v>
                </c:pt>
                <c:pt idx="3">
                  <c:v>1.5848906805786717E-6</c:v>
                </c:pt>
                <c:pt idx="4">
                  <c:v>1.7782762477668993E-6</c:v>
                </c:pt>
                <c:pt idx="5">
                  <c:v>1.9952583339051412E-6</c:v>
                </c:pt>
                <c:pt idx="6">
                  <c:v>2.2387161267072459E-6</c:v>
                </c:pt>
                <c:pt idx="7">
                  <c:v>2.5118801219520017E-6</c:v>
                </c:pt>
                <c:pt idx="8">
                  <c:v>2.8183749880045218E-6</c:v>
                </c:pt>
                <c:pt idx="9">
                  <c:v>3.1622676602000325E-6</c:v>
                </c:pt>
                <c:pt idx="10">
                  <c:v>3.5481213031263568E-6</c:v>
                </c:pt>
                <c:pt idx="11">
                  <c:v>3.9810558566661777E-6</c:v>
                </c:pt>
                <c:pt idx="12">
                  <c:v>4.4668159689756029E-6</c:v>
                </c:pt>
                <c:pt idx="13">
                  <c:v>5.0118472175343538E-6</c:v>
                </c:pt>
                <c:pt idx="14">
                  <c:v>5.6233816293047434E-6</c:v>
                </c:pt>
                <c:pt idx="15">
                  <c:v>6.3095336343361206E-6</c:v>
                </c:pt>
                <c:pt idx="16">
                  <c:v>7.0794077254729412E-6</c:v>
                </c:pt>
                <c:pt idx="17">
                  <c:v>7.9432192520096464E-6</c:v>
                </c:pt>
                <c:pt idx="18">
                  <c:v>8.9124299492220739E-6</c:v>
                </c:pt>
                <c:pt idx="19">
                  <c:v>9.9999000010000992E-6</c:v>
                </c:pt>
                <c:pt idx="20">
                  <c:v>1.1220058651891104E-5</c:v>
                </c:pt>
                <c:pt idx="21">
                  <c:v>1.2589095630617843E-5</c:v>
                </c:pt>
                <c:pt idx="22">
                  <c:v>1.4125175922814503E-5</c:v>
                </c:pt>
                <c:pt idx="23">
                  <c:v>1.5848680739949123E-5</c:v>
                </c:pt>
                <c:pt idx="24">
                  <c:v>1.7782477878246665E-5</c:v>
                </c:pt>
                <c:pt idx="25">
                  <c:v>1.9952225050461585E-5</c:v>
                </c:pt>
                <c:pt idx="26">
                  <c:v>2.2386710209670027E-5</c:v>
                </c:pt>
                <c:pt idx="27">
                  <c:v>2.5118233373600002E-5</c:v>
                </c:pt>
                <c:pt idx="28">
                  <c:v>2.818303500679662E-5</c:v>
                </c:pt>
                <c:pt idx="29">
                  <c:v>3.1621776633305966E-5</c:v>
                </c:pt>
                <c:pt idx="30">
                  <c:v>3.5480080042612802E-5</c:v>
                </c:pt>
                <c:pt idx="31">
                  <c:v>3.9809132225250989E-5</c:v>
                </c:pt>
                <c:pt idx="32">
                  <c:v>4.4666364041903158E-5</c:v>
                </c:pt>
                <c:pt idx="33">
                  <c:v>5.0116211602182607E-5</c:v>
                </c:pt>
                <c:pt idx="34">
                  <c:v>5.6230970419192813E-5</c:v>
                </c:pt>
                <c:pt idx="35">
                  <c:v>6.3091753627487004E-5</c:v>
                </c:pt>
                <c:pt idx="36">
                  <c:v>7.078956692086655E-5</c:v>
                </c:pt>
                <c:pt idx="37">
                  <c:v>7.9426514400131995E-5</c:v>
                </c:pt>
                <c:pt idx="38">
                  <c:v>8.9117151238910251E-5</c:v>
                </c:pt>
                <c:pt idx="39">
                  <c:v>9.9990000999901222E-5</c:v>
                </c:pt>
                <c:pt idx="40">
                  <c:v>1.1218925758845781E-4</c:v>
                </c:pt>
                <c:pt idx="41">
                  <c:v>1.2587669424250349E-4</c:v>
                </c:pt>
                <c:pt idx="42">
                  <c:v>1.4123380465711174E-4</c:v>
                </c:pt>
                <c:pt idx="43">
                  <c:v>1.5846420436223859E-4</c:v>
                </c:pt>
                <c:pt idx="44">
                  <c:v>1.7779632384970419E-4</c:v>
                </c:pt>
                <c:pt idx="45">
                  <c:v>1.9948642872153063E-4</c:v>
                </c:pt>
                <c:pt idx="46">
                  <c:v>2.2382200635114673E-4</c:v>
                </c:pt>
                <c:pt idx="47">
                  <c:v>2.5112556326146166E-4</c:v>
                </c:pt>
                <c:pt idx="48">
                  <c:v>2.8175888268387614E-4</c:v>
                </c:pt>
                <c:pt idx="49">
                  <c:v>3.1612779762961961E-4</c:v>
                </c:pt>
                <c:pt idx="50">
                  <c:v>3.5468754134491113E-4</c:v>
                </c:pt>
                <c:pt idx="51">
                  <c:v>3.9794874430487594E-4</c:v>
                </c:pt>
                <c:pt idx="52">
                  <c:v>4.4648415500476562E-4</c:v>
                </c:pt>
                <c:pt idx="53">
                  <c:v>5.0093617081360133E-4</c:v>
                </c:pt>
                <c:pt idx="54">
                  <c:v>5.6202527515233122E-4</c:v>
                </c:pt>
                <c:pt idx="55">
                  <c:v>6.3055948833989125E-4</c:v>
                </c:pt>
                <c:pt idx="56">
                  <c:v>7.0744495171288992E-4</c:v>
                </c:pt>
                <c:pt idx="57">
                  <c:v>7.9369777816924931E-4</c:v>
                </c:pt>
                <c:pt idx="58">
                  <c:v>8.9045731721440567E-4</c:v>
                </c:pt>
                <c:pt idx="59">
                  <c:v>9.9900099900100225E-4</c:v>
                </c:pt>
                <c:pt idx="60">
                  <c:v>1.1207609398446001E-3</c:v>
                </c:pt>
                <c:pt idx="61">
                  <c:v>1.2573425113552941E-3</c:v>
                </c:pt>
                <c:pt idx="62">
                  <c:v>1.4105450967152541E-3</c:v>
                </c:pt>
                <c:pt idx="63">
                  <c:v>1.5823852808017251E-3</c:v>
                </c:pt>
                <c:pt idx="64">
                  <c:v>1.7751227458097461E-3</c:v>
                </c:pt>
                <c:pt idx="65">
                  <c:v>1.9912891707283215E-3</c:v>
                </c:pt>
                <c:pt idx="66">
                  <c:v>2.2337204613538412E-3</c:v>
                </c:pt>
                <c:pt idx="67">
                  <c:v>2.5055926672857306E-3</c:v>
                </c:pt>
                <c:pt idx="68">
                  <c:v>2.8104619732101637E-3</c:v>
                </c:pt>
                <c:pt idx="69">
                  <c:v>3.152309183260179E-3</c:v>
                </c:pt>
                <c:pt idx="70">
                  <c:v>3.5355891486480492E-3</c:v>
                </c:pt>
                <c:pt idx="71">
                  <c:v>3.9652856191521625E-3</c:v>
                </c:pt>
                <c:pt idx="72">
                  <c:v>4.4469720271169116E-3</c:v>
                </c:pt>
                <c:pt idx="73">
                  <c:v>4.9868787366879174E-3</c:v>
                </c:pt>
                <c:pt idx="74">
                  <c:v>5.5919673088347562E-3</c:v>
                </c:pt>
                <c:pt idx="75">
                  <c:v>6.2700123414338076E-3</c:v>
                </c:pt>
                <c:pt idx="76">
                  <c:v>7.029691439639209E-3</c:v>
                </c:pt>
                <c:pt idx="77">
                  <c:v>7.8806838503301894E-3</c:v>
                </c:pt>
                <c:pt idx="78">
                  <c:v>8.8337782498132261E-3</c:v>
                </c:pt>
                <c:pt idx="79">
                  <c:v>9.9009900990098612E-3</c:v>
                </c:pt>
                <c:pt idx="80">
                  <c:v>1.1095688866307601E-2</c:v>
                </c:pt>
                <c:pt idx="81">
                  <c:v>1.2432735254442231E-2</c:v>
                </c:pt>
                <c:pt idx="82">
                  <c:v>1.3928628341453444E-2</c:v>
                </c:pt>
                <c:pt idx="83">
                  <c:v>1.5601662241829383E-2</c:v>
                </c:pt>
                <c:pt idx="84">
                  <c:v>1.747209149483318E-2</c:v>
                </c:pt>
                <c:pt idx="85">
                  <c:v>1.9562303872579206E-2</c:v>
                </c:pt>
                <c:pt idx="86">
                  <c:v>2.1896998648233051E-2</c:v>
                </c:pt>
                <c:pt idx="87">
                  <c:v>2.4503367550335612E-2</c:v>
                </c:pt>
                <c:pt idx="88">
                  <c:v>2.7411274627306338E-2</c:v>
                </c:pt>
                <c:pt idx="89">
                  <c:v>3.0653430031715001E-2</c:v>
                </c:pt>
                <c:pt idx="90">
                  <c:v>3.4265551284824391E-2</c:v>
                </c:pt>
                <c:pt idx="91">
                  <c:v>3.828650388225404E-2</c:v>
                </c:pt>
                <c:pt idx="92">
                  <c:v>4.2758411146535974E-2</c:v>
                </c:pt>
                <c:pt idx="93">
                  <c:v>4.7726721034203751E-2</c:v>
                </c:pt>
                <c:pt idx="94">
                  <c:v>5.324021520202149E-2</c:v>
                </c:pt>
                <c:pt idx="95">
                  <c:v>5.9350943102766826E-2</c:v>
                </c:pt>
                <c:pt idx="96">
                  <c:v>6.6114061337194371E-2</c:v>
                </c:pt>
                <c:pt idx="97">
                  <c:v>7.3587556117572159E-2</c:v>
                </c:pt>
                <c:pt idx="98">
                  <c:v>8.1831824755150467E-2</c:v>
                </c:pt>
                <c:pt idx="99">
                  <c:v>9.0909090909089912E-2</c:v>
                </c:pt>
                <c:pt idx="100">
                  <c:v>0.10088262835672136</c:v>
                </c:pt>
                <c:pt idx="101">
                  <c:v>0.11181576977811473</c:v>
                </c:pt>
                <c:pt idx="102">
                  <c:v>0.12377068106893389</c:v>
                </c:pt>
                <c:pt idx="103">
                  <c:v>0.13680688860320731</c:v>
                </c:pt>
                <c:pt idx="104">
                  <c:v>0.15097955721132114</c:v>
                </c:pt>
                <c:pt idx="105">
                  <c:v>0.16633753081655858</c:v>
                </c:pt>
                <c:pt idx="106">
                  <c:v>0.18292116580002349</c:v>
                </c:pt>
                <c:pt idx="107">
                  <c:v>0.20076000891309775</c:v>
                </c:pt>
                <c:pt idx="108">
                  <c:v>0.21987039600683744</c:v>
                </c:pt>
                <c:pt idx="109">
                  <c:v>0.24025307335203741</c:v>
                </c:pt>
                <c:pt idx="110">
                  <c:v>0.26189096745957841</c:v>
                </c:pt>
                <c:pt idx="111">
                  <c:v>0.28474724895079573</c:v>
                </c:pt>
                <c:pt idx="112">
                  <c:v>0.30876384758523112</c:v>
                </c:pt>
                <c:pt idx="113">
                  <c:v>0.33386057541687558</c:v>
                </c:pt>
                <c:pt idx="114">
                  <c:v>0.35993500019710883</c:v>
                </c:pt>
                <c:pt idx="115">
                  <c:v>0.38686317984685487</c:v>
                </c:pt>
                <c:pt idx="116">
                  <c:v>0.41450132132818385</c:v>
                </c:pt>
                <c:pt idx="117">
                  <c:v>0.44268836623770258</c:v>
                </c:pt>
                <c:pt idx="118">
                  <c:v>0.47124943610772424</c:v>
                </c:pt>
                <c:pt idx="119">
                  <c:v>0.49999999999999639</c:v>
                </c:pt>
                <c:pt idx="120">
                  <c:v>0.52875056389225628</c:v>
                </c:pt>
                <c:pt idx="121">
                  <c:v>0.55731163376228532</c:v>
                </c:pt>
                <c:pt idx="122">
                  <c:v>0.58549867867180261</c:v>
                </c:pt>
                <c:pt idx="123">
                  <c:v>0.61313682015313575</c:v>
                </c:pt>
                <c:pt idx="124">
                  <c:v>0.6400649998028779</c:v>
                </c:pt>
                <c:pt idx="125">
                  <c:v>0.6661394245831227</c:v>
                </c:pt>
                <c:pt idx="126">
                  <c:v>0.69123615241475611</c:v>
                </c:pt>
                <c:pt idx="127">
                  <c:v>0.71525275104919195</c:v>
                </c:pt>
                <c:pt idx="128">
                  <c:v>0.73810903254041982</c:v>
                </c:pt>
                <c:pt idx="129">
                  <c:v>0.75974692664795174</c:v>
                </c:pt>
                <c:pt idx="130">
                  <c:v>0.78012960399315634</c:v>
                </c:pt>
                <c:pt idx="131">
                  <c:v>0.7992399910868927</c:v>
                </c:pt>
                <c:pt idx="132">
                  <c:v>0.81707883419996963</c:v>
                </c:pt>
                <c:pt idx="133">
                  <c:v>0.83366246918343312</c:v>
                </c:pt>
                <c:pt idx="134">
                  <c:v>0.84902044278867705</c:v>
                </c:pt>
                <c:pt idx="135">
                  <c:v>0.86319311139678934</c:v>
                </c:pt>
                <c:pt idx="136">
                  <c:v>0.8762293189310606</c:v>
                </c:pt>
                <c:pt idx="137">
                  <c:v>0.88818423022187964</c:v>
                </c:pt>
                <c:pt idx="138">
                  <c:v>0.89911737164327321</c:v>
                </c:pt>
                <c:pt idx="139">
                  <c:v>0.90909090909090551</c:v>
                </c:pt>
                <c:pt idx="140">
                  <c:v>0.91816817524484506</c:v>
                </c:pt>
                <c:pt idx="141">
                  <c:v>0.92641244388241917</c:v>
                </c:pt>
                <c:pt idx="142">
                  <c:v>0.93388593866280556</c:v>
                </c:pt>
                <c:pt idx="143">
                  <c:v>0.94064905689723355</c:v>
                </c:pt>
                <c:pt idx="144">
                  <c:v>0.94675978479797551</c:v>
                </c:pt>
                <c:pt idx="145">
                  <c:v>0.95227327896579461</c:v>
                </c:pt>
                <c:pt idx="146">
                  <c:v>0.95724158885346222</c:v>
                </c:pt>
                <c:pt idx="147">
                  <c:v>0.96171349611774382</c:v>
                </c:pt>
                <c:pt idx="148">
                  <c:v>0.96573444871517711</c:v>
                </c:pt>
                <c:pt idx="149">
                  <c:v>0.96934656996828328</c:v>
                </c:pt>
                <c:pt idx="150">
                  <c:v>0.97258872537269236</c:v>
                </c:pt>
                <c:pt idx="151">
                  <c:v>0.97549663244966678</c:v>
                </c:pt>
                <c:pt idx="152">
                  <c:v>0.97810300135176587</c:v>
                </c:pt>
                <c:pt idx="153">
                  <c:v>0.98043769612741949</c:v>
                </c:pt>
                <c:pt idx="154">
                  <c:v>0.98252790850516558</c:v>
                </c:pt>
                <c:pt idx="155">
                  <c:v>0.98439833775816987</c:v>
                </c:pt>
                <c:pt idx="156">
                  <c:v>0.98607137165854575</c:v>
                </c:pt>
                <c:pt idx="157">
                  <c:v>0.98756726474555101</c:v>
                </c:pt>
                <c:pt idx="158">
                  <c:v>0.98890431113369182</c:v>
                </c:pt>
                <c:pt idx="159">
                  <c:v>0.99009900990098954</c:v>
                </c:pt>
                <c:pt idx="160">
                  <c:v>0.99116622175018265</c:v>
                </c:pt>
                <c:pt idx="161">
                  <c:v>0.99211931614966942</c:v>
                </c:pt>
                <c:pt idx="162">
                  <c:v>0.99297030856036039</c:v>
                </c:pt>
                <c:pt idx="163">
                  <c:v>0.99372998765856968</c:v>
                </c:pt>
                <c:pt idx="164">
                  <c:v>0.99440803269116562</c:v>
                </c:pt>
                <c:pt idx="165">
                  <c:v>0.99501312126330799</c:v>
                </c:pt>
                <c:pt idx="166">
                  <c:v>0.99555302797288259</c:v>
                </c:pt>
                <c:pt idx="167">
                  <c:v>0.99603471438084767</c:v>
                </c:pt>
                <c:pt idx="168">
                  <c:v>0.9964644108513474</c:v>
                </c:pt>
                <c:pt idx="169">
                  <c:v>0.99684769081673952</c:v>
                </c:pt>
                <c:pt idx="170">
                  <c:v>0.99718953802678967</c:v>
                </c:pt>
                <c:pt idx="171">
                  <c:v>0.99749440733271422</c:v>
                </c:pt>
                <c:pt idx="172">
                  <c:v>0.99776627953864616</c:v>
                </c:pt>
                <c:pt idx="173">
                  <c:v>0.99800871082927167</c:v>
                </c:pt>
                <c:pt idx="174">
                  <c:v>0.99822487725419529</c:v>
                </c:pt>
                <c:pt idx="175">
                  <c:v>0.99841761471919821</c:v>
                </c:pt>
                <c:pt idx="176">
                  <c:v>0.99858945490328466</c:v>
                </c:pt>
                <c:pt idx="177">
                  <c:v>0.99874265748864799</c:v>
                </c:pt>
                <c:pt idx="178">
                  <c:v>0.99887923906015563</c:v>
                </c:pt>
                <c:pt idx="179">
                  <c:v>0.99900099900099859</c:v>
                </c:pt>
                <c:pt idx="180">
                  <c:v>0.99910954268278562</c:v>
                </c:pt>
                <c:pt idx="181">
                  <c:v>0.99920630222183049</c:v>
                </c:pt>
                <c:pt idx="182">
                  <c:v>0.99929255504828696</c:v>
                </c:pt>
                <c:pt idx="183">
                  <c:v>0.99936944051165666</c:v>
                </c:pt>
                <c:pt idx="184">
                  <c:v>0.99943797472484397</c:v>
                </c:pt>
                <c:pt idx="185">
                  <c:v>0.99949906382918663</c:v>
                </c:pt>
                <c:pt idx="186">
                  <c:v>0.9995535158449913</c:v>
                </c:pt>
                <c:pt idx="187">
                  <c:v>0.99960205125569512</c:v>
                </c:pt>
                <c:pt idx="188">
                  <c:v>0.99964531245866006</c:v>
                </c:pt>
                <c:pt idx="189">
                  <c:v>0.99968387220237065</c:v>
                </c:pt>
                <c:pt idx="190">
                  <c:v>0.99971824111731356</c:v>
                </c:pt>
                <c:pt idx="191">
                  <c:v>0.99974887443673865</c:v>
                </c:pt>
                <c:pt idx="192">
                  <c:v>0.99977617799364848</c:v>
                </c:pt>
                <c:pt idx="193">
                  <c:v>0.99980051357127864</c:v>
                </c:pt>
                <c:pt idx="194">
                  <c:v>0.9998222036761506</c:v>
                </c:pt>
                <c:pt idx="195">
                  <c:v>0.9998415357956375</c:v>
                </c:pt>
                <c:pt idx="196">
                  <c:v>0.99985876619534297</c:v>
                </c:pt>
                <c:pt idx="197">
                  <c:v>0.99987412330575753</c:v>
                </c:pt>
                <c:pt idx="198">
                  <c:v>0.99988781074241151</c:v>
                </c:pt>
                <c:pt idx="199">
                  <c:v>0.99990000999900008</c:v>
                </c:pt>
                <c:pt idx="200">
                  <c:v>0.99991088284876106</c:v>
                </c:pt>
                <c:pt idx="201">
                  <c:v>0.99992057348560004</c:v>
                </c:pt>
                <c:pt idx="202">
                  <c:v>0.9999292104330868</c:v>
                </c:pt>
                <c:pt idx="203">
                  <c:v>0.99993690824637249</c:v>
                </c:pt>
                <c:pt idx="204">
                  <c:v>0.99994376902958082</c:v>
                </c:pt>
                <c:pt idx="205">
                  <c:v>0.99994988378840122</c:v>
                </c:pt>
                <c:pt idx="206">
                  <c:v>0.99995533363595812</c:v>
                </c:pt>
                <c:pt idx="207">
                  <c:v>0.99996019086777144</c:v>
                </c:pt>
                <c:pt idx="208">
                  <c:v>0.99996451991995239</c:v>
                </c:pt>
                <c:pt idx="209">
                  <c:v>0.99996837822336659</c:v>
                </c:pt>
                <c:pt idx="210">
                  <c:v>0.99997181696499748</c:v>
                </c:pt>
                <c:pt idx="211">
                  <c:v>0.99997488176662286</c:v>
                </c:pt>
                <c:pt idx="212">
                  <c:v>0.99997761328979529</c:v>
                </c:pt>
                <c:pt idx="213">
                  <c:v>0.99998004777494587</c:v>
                </c:pt>
                <c:pt idx="214">
                  <c:v>0.9999822175221218</c:v>
                </c:pt>
                <c:pt idx="215">
                  <c:v>0.99998415131925678</c:v>
                </c:pt>
                <c:pt idx="216">
                  <c:v>0.99998587482407764</c:v>
                </c:pt>
                <c:pt idx="217">
                  <c:v>0.99998741090436938</c:v>
                </c:pt>
                <c:pt idx="218">
                  <c:v>0.99998877994134305</c:v>
                </c:pt>
                <c:pt idx="219">
                  <c:v>0.99999000009999894</c:v>
                </c:pt>
                <c:pt idx="220">
                  <c:v>0.99999108757005073</c:v>
                </c:pt>
                <c:pt idx="221">
                  <c:v>0.99999205678074787</c:v>
                </c:pt>
                <c:pt idx="222">
                  <c:v>0.9999929205922744</c:v>
                </c:pt>
                <c:pt idx="223">
                  <c:v>0.99999369046636566</c:v>
                </c:pt>
                <c:pt idx="224">
                  <c:v>0.99999437661837676</c:v>
                </c:pt>
                <c:pt idx="225">
                  <c:v>0.99999498815278254</c:v>
                </c:pt>
                <c:pt idx="226">
                  <c:v>0.99999553318403489</c:v>
                </c:pt>
                <c:pt idx="227">
                  <c:v>0.99999601894414369</c:v>
                </c:pt>
                <c:pt idx="228">
                  <c:v>0.9999964518786969</c:v>
                </c:pt>
                <c:pt idx="229">
                  <c:v>0.99999683773233949</c:v>
                </c:pt>
                <c:pt idx="230">
                  <c:v>0.9999971816250115</c:v>
                </c:pt>
                <c:pt idx="231">
                  <c:v>0.99999748811987865</c:v>
                </c:pt>
                <c:pt idx="232">
                  <c:v>0.99999776128387363</c:v>
                </c:pt>
                <c:pt idx="233">
                  <c:v>0.99999800474166556</c:v>
                </c:pt>
                <c:pt idx="234">
                  <c:v>0.9999982217237523</c:v>
                </c:pt>
                <c:pt idx="235">
                  <c:v>0.99999841510931964</c:v>
                </c:pt>
                <c:pt idx="236">
                  <c:v>0.99999858746445069</c:v>
                </c:pt>
                <c:pt idx="237">
                  <c:v>0.99999874107617315</c:v>
                </c:pt>
                <c:pt idx="238">
                  <c:v>0.99999887798280462</c:v>
                </c:pt>
                <c:pt idx="239">
                  <c:v>0.99999900000099995</c:v>
                </c:pt>
                <c:pt idx="240">
                  <c:v>0.9999991087498562</c:v>
                </c:pt>
                <c:pt idx="241">
                  <c:v>0.99999920567239664</c:v>
                </c:pt>
                <c:pt idx="242">
                  <c:v>0.99999929205472105</c:v>
                </c:pt>
                <c:pt idx="243">
                  <c:v>0.99999936904305353</c:v>
                </c:pt>
                <c:pt idx="244">
                  <c:v>0.99999943765899846</c:v>
                </c:pt>
                <c:pt idx="245">
                  <c:v>0.99999949881301764</c:v>
                </c:pt>
                <c:pt idx="246">
                  <c:v>0.99999955331660761</c:v>
                </c:pt>
                <c:pt idx="247">
                  <c:v>0.99999960189298787</c:v>
                </c:pt>
                <c:pt idx="248">
                  <c:v>0.99999964518673667</c:v>
                </c:pt>
                <c:pt idx="249">
                  <c:v>0.99999968377233406</c:v>
                </c:pt>
                <c:pt idx="250">
                  <c:v>0.99999971816179012</c:v>
                </c:pt>
              </c:numCache>
            </c:numRef>
          </c:yVal>
          <c:smooth val="1"/>
          <c:extLst>
            <c:ext xmlns:c16="http://schemas.microsoft.com/office/drawing/2014/chart" uri="{C3380CC4-5D6E-409C-BE32-E72D297353CC}">
              <c16:uniqueId val="{00000002-D352-49A8-B820-B65FFF9F31F5}"/>
            </c:ext>
          </c:extLst>
        </c:ser>
        <c:dLbls>
          <c:showLegendKey val="0"/>
          <c:showVal val="0"/>
          <c:showCatName val="0"/>
          <c:showSerName val="0"/>
          <c:showPercent val="0"/>
          <c:showBubbleSize val="0"/>
        </c:dLbls>
        <c:axId val="134002560"/>
        <c:axId val="134017792"/>
      </c:scatterChart>
      <c:valAx>
        <c:axId val="134002560"/>
        <c:scaling>
          <c:orientation val="minMax"/>
          <c:max val="10"/>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017792"/>
        <c:crosses val="autoZero"/>
        <c:crossBetween val="midCat"/>
      </c:valAx>
      <c:valAx>
        <c:axId val="13401779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beta, [HB], [B-]</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002560"/>
        <c:crosses val="autoZero"/>
        <c:crossBetween val="midCat"/>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2939233606706"/>
          <c:y val="0.11955319252889611"/>
          <c:w val="0.67578299557475963"/>
          <c:h val="0.83924196632978543"/>
        </c:manualLayout>
      </c:layout>
      <c:scatterChart>
        <c:scatterStyle val="smoothMarker"/>
        <c:varyColors val="0"/>
        <c:ser>
          <c:idx val="2"/>
          <c:order val="0"/>
          <c:tx>
            <c:strRef>
              <c:f>List2!$AC$5</c:f>
              <c:strCache>
                <c:ptCount val="1"/>
                <c:pt idx="0">
                  <c:v>[Bi-]</c:v>
                </c:pt>
              </c:strCache>
            </c:strRef>
          </c:tx>
          <c:spPr>
            <a:ln w="22225">
              <a:solidFill>
                <a:srgbClr val="0070C0"/>
              </a:solidFill>
              <a:prstDash val="solid"/>
            </a:ln>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0.70000000000000062</c:v>
                </c:pt>
                <c:pt idx="14">
                  <c:v>0.75000000000000322</c:v>
                </c:pt>
                <c:pt idx="15">
                  <c:v>0.79999999999999982</c:v>
                </c:pt>
                <c:pt idx="16">
                  <c:v>0.85000000000000064</c:v>
                </c:pt>
                <c:pt idx="17">
                  <c:v>0.9</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1.7000000000000022</c:v>
                </c:pt>
                <c:pt idx="34">
                  <c:v>1.7500000000000027</c:v>
                </c:pt>
                <c:pt idx="35">
                  <c:v>1.8000000000000007</c:v>
                </c:pt>
                <c:pt idx="36">
                  <c:v>1.8500000000000021</c:v>
                </c:pt>
                <c:pt idx="37">
                  <c:v>1.9000000000000021</c:v>
                </c:pt>
                <c:pt idx="38">
                  <c:v>1.950000000000006</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List2!$AC$6:$AC$256</c:f>
              <c:numCache>
                <c:formatCode>General</c:formatCode>
                <c:ptCount val="251"/>
                <c:pt idx="0">
                  <c:v>1.1220171953779783E-6</c:v>
                </c:pt>
                <c:pt idx="1">
                  <c:v>1.2589238269029799E-6</c:v>
                </c:pt>
                <c:pt idx="2">
                  <c:v>1.4125355493632752E-6</c:v>
                </c:pt>
                <c:pt idx="3">
                  <c:v>1.5848906805786721E-6</c:v>
                </c:pt>
                <c:pt idx="4">
                  <c:v>1.7782762477669016E-6</c:v>
                </c:pt>
                <c:pt idx="5">
                  <c:v>1.9952583339051412E-6</c:v>
                </c:pt>
                <c:pt idx="6">
                  <c:v>2.2387161267072464E-6</c:v>
                </c:pt>
                <c:pt idx="7">
                  <c:v>2.5118801219520022E-6</c:v>
                </c:pt>
                <c:pt idx="8">
                  <c:v>2.8183749880045235E-6</c:v>
                </c:pt>
                <c:pt idx="9">
                  <c:v>3.1622676602000338E-6</c:v>
                </c:pt>
                <c:pt idx="10">
                  <c:v>3.5481213031263589E-6</c:v>
                </c:pt>
                <c:pt idx="11">
                  <c:v>3.9810558566661802E-6</c:v>
                </c:pt>
                <c:pt idx="12">
                  <c:v>4.4668159689756029E-6</c:v>
                </c:pt>
                <c:pt idx="13">
                  <c:v>5.0118472175343555E-6</c:v>
                </c:pt>
                <c:pt idx="14">
                  <c:v>5.6233816293047434E-6</c:v>
                </c:pt>
                <c:pt idx="15">
                  <c:v>6.3095336343361206E-6</c:v>
                </c:pt>
                <c:pt idx="16">
                  <c:v>7.0794077254729412E-6</c:v>
                </c:pt>
                <c:pt idx="17">
                  <c:v>7.9432192520096532E-6</c:v>
                </c:pt>
                <c:pt idx="18">
                  <c:v>8.9124299492220739E-6</c:v>
                </c:pt>
                <c:pt idx="19">
                  <c:v>9.9999000010001026E-6</c:v>
                </c:pt>
                <c:pt idx="20">
                  <c:v>1.1220058651891113E-5</c:v>
                </c:pt>
                <c:pt idx="21">
                  <c:v>1.2589095630617848E-5</c:v>
                </c:pt>
                <c:pt idx="22">
                  <c:v>1.4125175922814512E-5</c:v>
                </c:pt>
                <c:pt idx="23">
                  <c:v>1.5848680739949136E-5</c:v>
                </c:pt>
                <c:pt idx="24">
                  <c:v>1.7782477878246692E-5</c:v>
                </c:pt>
                <c:pt idx="25">
                  <c:v>1.9952225050461592E-5</c:v>
                </c:pt>
                <c:pt idx="26">
                  <c:v>2.2386710209670027E-5</c:v>
                </c:pt>
                <c:pt idx="27">
                  <c:v>2.5118233373600012E-5</c:v>
                </c:pt>
                <c:pt idx="28">
                  <c:v>2.8183035006796653E-5</c:v>
                </c:pt>
                <c:pt idx="29">
                  <c:v>3.1621776633305966E-5</c:v>
                </c:pt>
                <c:pt idx="30">
                  <c:v>3.5480080042612802E-5</c:v>
                </c:pt>
                <c:pt idx="31">
                  <c:v>3.9809132225251044E-5</c:v>
                </c:pt>
                <c:pt idx="32">
                  <c:v>4.4666364041903185E-5</c:v>
                </c:pt>
                <c:pt idx="33">
                  <c:v>5.0116211602182627E-5</c:v>
                </c:pt>
                <c:pt idx="34">
                  <c:v>5.6230970419192982E-5</c:v>
                </c:pt>
                <c:pt idx="35">
                  <c:v>6.3091753627487004E-5</c:v>
                </c:pt>
                <c:pt idx="36">
                  <c:v>7.0789566920866659E-5</c:v>
                </c:pt>
                <c:pt idx="37">
                  <c:v>7.9426514400132077E-5</c:v>
                </c:pt>
                <c:pt idx="38">
                  <c:v>8.9117151238910251E-5</c:v>
                </c:pt>
                <c:pt idx="39">
                  <c:v>9.999000099990133E-5</c:v>
                </c:pt>
                <c:pt idx="40">
                  <c:v>1.1218925758845823E-4</c:v>
                </c:pt>
                <c:pt idx="41">
                  <c:v>1.2587669424250373E-4</c:v>
                </c:pt>
                <c:pt idx="42">
                  <c:v>1.412338046571118E-4</c:v>
                </c:pt>
                <c:pt idx="43">
                  <c:v>1.5846420436223878E-4</c:v>
                </c:pt>
                <c:pt idx="44">
                  <c:v>1.7779632384970457E-4</c:v>
                </c:pt>
                <c:pt idx="45">
                  <c:v>1.9948642872153063E-4</c:v>
                </c:pt>
                <c:pt idx="46">
                  <c:v>2.2382200635114692E-4</c:v>
                </c:pt>
                <c:pt idx="47">
                  <c:v>2.5112556326146166E-4</c:v>
                </c:pt>
                <c:pt idx="48">
                  <c:v>2.8175888268387614E-4</c:v>
                </c:pt>
                <c:pt idx="49">
                  <c:v>3.1612779762961994E-4</c:v>
                </c:pt>
                <c:pt idx="50">
                  <c:v>3.5468754134491119E-4</c:v>
                </c:pt>
                <c:pt idx="51">
                  <c:v>3.9794874430487616E-4</c:v>
                </c:pt>
                <c:pt idx="52">
                  <c:v>4.4648415500476578E-4</c:v>
                </c:pt>
                <c:pt idx="53">
                  <c:v>5.0093617081360209E-4</c:v>
                </c:pt>
                <c:pt idx="54">
                  <c:v>5.6202527515233154E-4</c:v>
                </c:pt>
                <c:pt idx="55">
                  <c:v>6.3055948833989222E-4</c:v>
                </c:pt>
                <c:pt idx="56">
                  <c:v>7.0744495171289013E-4</c:v>
                </c:pt>
                <c:pt idx="57">
                  <c:v>7.9369777816924974E-4</c:v>
                </c:pt>
                <c:pt idx="58">
                  <c:v>8.9045731721440848E-4</c:v>
                </c:pt>
                <c:pt idx="59">
                  <c:v>9.9900099900100225E-4</c:v>
                </c:pt>
                <c:pt idx="60">
                  <c:v>1.1207609398446007E-3</c:v>
                </c:pt>
                <c:pt idx="61">
                  <c:v>1.257342511355295E-3</c:v>
                </c:pt>
                <c:pt idx="62">
                  <c:v>1.4105450967152545E-3</c:v>
                </c:pt>
                <c:pt idx="63">
                  <c:v>1.5823852808017262E-3</c:v>
                </c:pt>
                <c:pt idx="64">
                  <c:v>1.7751227458097521E-3</c:v>
                </c:pt>
                <c:pt idx="65">
                  <c:v>1.9912891707283215E-3</c:v>
                </c:pt>
                <c:pt idx="66">
                  <c:v>2.2337204613538412E-3</c:v>
                </c:pt>
                <c:pt idx="67">
                  <c:v>2.5055926672857319E-3</c:v>
                </c:pt>
                <c:pt idx="68">
                  <c:v>2.8104619732101637E-3</c:v>
                </c:pt>
                <c:pt idx="69">
                  <c:v>3.152309183260179E-3</c:v>
                </c:pt>
                <c:pt idx="70">
                  <c:v>3.5355891486480509E-3</c:v>
                </c:pt>
                <c:pt idx="71">
                  <c:v>3.9652856191521651E-3</c:v>
                </c:pt>
                <c:pt idx="72">
                  <c:v>4.4469720271169116E-3</c:v>
                </c:pt>
                <c:pt idx="73">
                  <c:v>4.9868787366879434E-3</c:v>
                </c:pt>
                <c:pt idx="74">
                  <c:v>5.5919673088347588E-3</c:v>
                </c:pt>
                <c:pt idx="75">
                  <c:v>6.2700123414338102E-3</c:v>
                </c:pt>
                <c:pt idx="76">
                  <c:v>7.0296914396392124E-3</c:v>
                </c:pt>
                <c:pt idx="77">
                  <c:v>7.8806838503302033E-3</c:v>
                </c:pt>
                <c:pt idx="78">
                  <c:v>8.8337782498132747E-3</c:v>
                </c:pt>
                <c:pt idx="79">
                  <c:v>9.9009900990098647E-3</c:v>
                </c:pt>
                <c:pt idx="80">
                  <c:v>1.1095688866307627E-2</c:v>
                </c:pt>
                <c:pt idx="81">
                  <c:v>1.2432735254442263E-2</c:v>
                </c:pt>
                <c:pt idx="82">
                  <c:v>1.3928628341453451E-2</c:v>
                </c:pt>
                <c:pt idx="83">
                  <c:v>1.5601662241829401E-2</c:v>
                </c:pt>
                <c:pt idx="84">
                  <c:v>1.7472091494833225E-2</c:v>
                </c:pt>
                <c:pt idx="85">
                  <c:v>1.9562303872579206E-2</c:v>
                </c:pt>
                <c:pt idx="86">
                  <c:v>2.1896998648233162E-2</c:v>
                </c:pt>
                <c:pt idx="87">
                  <c:v>2.4503367550335692E-2</c:v>
                </c:pt>
                <c:pt idx="88">
                  <c:v>2.7411274627306345E-2</c:v>
                </c:pt>
                <c:pt idx="89">
                  <c:v>3.0653430031715032E-2</c:v>
                </c:pt>
                <c:pt idx="90">
                  <c:v>3.4265551284824412E-2</c:v>
                </c:pt>
                <c:pt idx="91">
                  <c:v>3.8286503882254151E-2</c:v>
                </c:pt>
                <c:pt idx="92">
                  <c:v>4.2758411146535974E-2</c:v>
                </c:pt>
                <c:pt idx="93">
                  <c:v>4.7726721034203751E-2</c:v>
                </c:pt>
                <c:pt idx="94">
                  <c:v>5.324021520202149E-2</c:v>
                </c:pt>
                <c:pt idx="95">
                  <c:v>5.9350943102766833E-2</c:v>
                </c:pt>
                <c:pt idx="96">
                  <c:v>6.6114061337194413E-2</c:v>
                </c:pt>
                <c:pt idx="97">
                  <c:v>7.3587556117572159E-2</c:v>
                </c:pt>
                <c:pt idx="98">
                  <c:v>8.1831824755150565E-2</c:v>
                </c:pt>
                <c:pt idx="99">
                  <c:v>9.0909090909090037E-2</c:v>
                </c:pt>
                <c:pt idx="100">
                  <c:v>0.10088262835672136</c:v>
                </c:pt>
                <c:pt idx="101">
                  <c:v>0.11181576977811512</c:v>
                </c:pt>
                <c:pt idx="102">
                  <c:v>0.12377068106893389</c:v>
                </c:pt>
                <c:pt idx="103">
                  <c:v>0.13680688860320731</c:v>
                </c:pt>
                <c:pt idx="104">
                  <c:v>0.15097955721132114</c:v>
                </c:pt>
                <c:pt idx="105">
                  <c:v>0.1663375308165588</c:v>
                </c:pt>
                <c:pt idx="106">
                  <c:v>0.18292116580002349</c:v>
                </c:pt>
                <c:pt idx="107">
                  <c:v>0.20076000891309775</c:v>
                </c:pt>
                <c:pt idx="108">
                  <c:v>0.21987039600683744</c:v>
                </c:pt>
                <c:pt idx="109">
                  <c:v>0.24025307335203741</c:v>
                </c:pt>
                <c:pt idx="110">
                  <c:v>0.26189096745957841</c:v>
                </c:pt>
                <c:pt idx="111">
                  <c:v>0.28474724895079573</c:v>
                </c:pt>
                <c:pt idx="112">
                  <c:v>0.30876384758523112</c:v>
                </c:pt>
                <c:pt idx="113">
                  <c:v>0.33386057541687558</c:v>
                </c:pt>
                <c:pt idx="114">
                  <c:v>0.35993500019710883</c:v>
                </c:pt>
                <c:pt idx="115">
                  <c:v>0.38686317984685487</c:v>
                </c:pt>
                <c:pt idx="116">
                  <c:v>0.41450132132818385</c:v>
                </c:pt>
                <c:pt idx="117">
                  <c:v>0.44268836623770297</c:v>
                </c:pt>
                <c:pt idx="118">
                  <c:v>0.47124943610772424</c:v>
                </c:pt>
                <c:pt idx="119">
                  <c:v>0.49999999999999639</c:v>
                </c:pt>
                <c:pt idx="120">
                  <c:v>0.52875056389225628</c:v>
                </c:pt>
                <c:pt idx="121">
                  <c:v>0.55731163376228532</c:v>
                </c:pt>
                <c:pt idx="122">
                  <c:v>0.58549867867180361</c:v>
                </c:pt>
                <c:pt idx="123">
                  <c:v>0.61313682015313575</c:v>
                </c:pt>
                <c:pt idx="124">
                  <c:v>0.6400649998028779</c:v>
                </c:pt>
                <c:pt idx="125">
                  <c:v>0.6661394245831227</c:v>
                </c:pt>
                <c:pt idx="126">
                  <c:v>0.691236152414757</c:v>
                </c:pt>
                <c:pt idx="127">
                  <c:v>0.71525275104919195</c:v>
                </c:pt>
                <c:pt idx="128">
                  <c:v>0.73810903254041982</c:v>
                </c:pt>
                <c:pt idx="129">
                  <c:v>0.75974692664795174</c:v>
                </c:pt>
                <c:pt idx="130">
                  <c:v>0.78012960399315634</c:v>
                </c:pt>
                <c:pt idx="131">
                  <c:v>0.7992399910868927</c:v>
                </c:pt>
                <c:pt idx="132">
                  <c:v>0.81707883419996963</c:v>
                </c:pt>
                <c:pt idx="133">
                  <c:v>0.83366246918343312</c:v>
                </c:pt>
                <c:pt idx="134">
                  <c:v>0.84902044278867705</c:v>
                </c:pt>
                <c:pt idx="135">
                  <c:v>0.86319311139678934</c:v>
                </c:pt>
                <c:pt idx="136">
                  <c:v>0.8762293189310606</c:v>
                </c:pt>
                <c:pt idx="137">
                  <c:v>0.88818423022188164</c:v>
                </c:pt>
                <c:pt idx="138">
                  <c:v>0.89911737164327399</c:v>
                </c:pt>
                <c:pt idx="139">
                  <c:v>0.90909090909090551</c:v>
                </c:pt>
                <c:pt idx="140">
                  <c:v>0.91816817524484506</c:v>
                </c:pt>
                <c:pt idx="141">
                  <c:v>0.92641244388241917</c:v>
                </c:pt>
                <c:pt idx="142">
                  <c:v>0.93388593866280556</c:v>
                </c:pt>
                <c:pt idx="143">
                  <c:v>0.94064905689723355</c:v>
                </c:pt>
                <c:pt idx="144">
                  <c:v>0.94675978479797551</c:v>
                </c:pt>
                <c:pt idx="145">
                  <c:v>0.95227327896579461</c:v>
                </c:pt>
                <c:pt idx="146">
                  <c:v>0.95724158885346222</c:v>
                </c:pt>
                <c:pt idx="147">
                  <c:v>0.96171349611774382</c:v>
                </c:pt>
                <c:pt idx="148">
                  <c:v>0.96573444871517711</c:v>
                </c:pt>
                <c:pt idx="149">
                  <c:v>0.96934656996828328</c:v>
                </c:pt>
                <c:pt idx="150">
                  <c:v>0.97258872537269059</c:v>
                </c:pt>
                <c:pt idx="151">
                  <c:v>0.97549663244966589</c:v>
                </c:pt>
                <c:pt idx="152">
                  <c:v>0.97810300135176498</c:v>
                </c:pt>
                <c:pt idx="153">
                  <c:v>0.98043769612741949</c:v>
                </c:pt>
                <c:pt idx="154">
                  <c:v>0.98252790850516558</c:v>
                </c:pt>
                <c:pt idx="155">
                  <c:v>0.98439833775816987</c:v>
                </c:pt>
                <c:pt idx="156">
                  <c:v>0.98607137165854575</c:v>
                </c:pt>
                <c:pt idx="157">
                  <c:v>0.98756726474555101</c:v>
                </c:pt>
                <c:pt idx="158">
                  <c:v>0.98890431113369182</c:v>
                </c:pt>
                <c:pt idx="159">
                  <c:v>0.99009900990098954</c:v>
                </c:pt>
                <c:pt idx="160">
                  <c:v>0.99116622175018265</c:v>
                </c:pt>
                <c:pt idx="161">
                  <c:v>0.99211931614966942</c:v>
                </c:pt>
                <c:pt idx="162">
                  <c:v>0.99297030856036039</c:v>
                </c:pt>
                <c:pt idx="163">
                  <c:v>0.99372998765856968</c:v>
                </c:pt>
                <c:pt idx="164">
                  <c:v>0.99440803269116562</c:v>
                </c:pt>
                <c:pt idx="165">
                  <c:v>0.99501312126330799</c:v>
                </c:pt>
                <c:pt idx="166">
                  <c:v>0.99555302797288259</c:v>
                </c:pt>
                <c:pt idx="167">
                  <c:v>0.99603471438084767</c:v>
                </c:pt>
                <c:pt idx="168">
                  <c:v>0.9964644108513474</c:v>
                </c:pt>
                <c:pt idx="169">
                  <c:v>0.99684769081673952</c:v>
                </c:pt>
                <c:pt idx="170">
                  <c:v>0.99718953802678967</c:v>
                </c:pt>
                <c:pt idx="171">
                  <c:v>0.99749440733271422</c:v>
                </c:pt>
                <c:pt idx="172">
                  <c:v>0.99776627953864616</c:v>
                </c:pt>
                <c:pt idx="173">
                  <c:v>0.99800871082927167</c:v>
                </c:pt>
                <c:pt idx="174">
                  <c:v>0.99822487725419529</c:v>
                </c:pt>
                <c:pt idx="175">
                  <c:v>0.99841761471919821</c:v>
                </c:pt>
                <c:pt idx="176">
                  <c:v>0.99858945490328466</c:v>
                </c:pt>
                <c:pt idx="177">
                  <c:v>0.99874265748864799</c:v>
                </c:pt>
                <c:pt idx="178">
                  <c:v>0.99887923906015563</c:v>
                </c:pt>
                <c:pt idx="179">
                  <c:v>0.99900099900099859</c:v>
                </c:pt>
                <c:pt idx="180">
                  <c:v>0.99910954268278562</c:v>
                </c:pt>
                <c:pt idx="181">
                  <c:v>0.99920630222183049</c:v>
                </c:pt>
                <c:pt idx="182">
                  <c:v>0.99929255504828696</c:v>
                </c:pt>
                <c:pt idx="183">
                  <c:v>0.99936944051165666</c:v>
                </c:pt>
                <c:pt idx="184">
                  <c:v>0.99943797472484397</c:v>
                </c:pt>
                <c:pt idx="185">
                  <c:v>0.99949906382918663</c:v>
                </c:pt>
                <c:pt idx="186">
                  <c:v>0.9995535158449913</c:v>
                </c:pt>
                <c:pt idx="187">
                  <c:v>0.99960205125569512</c:v>
                </c:pt>
                <c:pt idx="188">
                  <c:v>0.99964531245866006</c:v>
                </c:pt>
                <c:pt idx="189">
                  <c:v>0.99968387220237065</c:v>
                </c:pt>
                <c:pt idx="190">
                  <c:v>0.99971824111731356</c:v>
                </c:pt>
                <c:pt idx="191">
                  <c:v>0.99974887443673865</c:v>
                </c:pt>
                <c:pt idx="192">
                  <c:v>0.99977617799364848</c:v>
                </c:pt>
                <c:pt idx="193">
                  <c:v>0.99980051357127864</c:v>
                </c:pt>
                <c:pt idx="194">
                  <c:v>0.9998222036761506</c:v>
                </c:pt>
                <c:pt idx="195">
                  <c:v>0.9998415357956375</c:v>
                </c:pt>
                <c:pt idx="196">
                  <c:v>0.99985876619534297</c:v>
                </c:pt>
                <c:pt idx="197">
                  <c:v>0.99987412330575753</c:v>
                </c:pt>
                <c:pt idx="198">
                  <c:v>0.99988781074241151</c:v>
                </c:pt>
                <c:pt idx="199">
                  <c:v>0.99990000999900008</c:v>
                </c:pt>
                <c:pt idx="200">
                  <c:v>0.99991088284876106</c:v>
                </c:pt>
                <c:pt idx="201">
                  <c:v>0.99992057348560004</c:v>
                </c:pt>
                <c:pt idx="202">
                  <c:v>0.9999292104330868</c:v>
                </c:pt>
                <c:pt idx="203">
                  <c:v>0.99993690824637249</c:v>
                </c:pt>
                <c:pt idx="204">
                  <c:v>0.99994376902958082</c:v>
                </c:pt>
                <c:pt idx="205">
                  <c:v>0.99994988378840122</c:v>
                </c:pt>
                <c:pt idx="206">
                  <c:v>0.99995533363595812</c:v>
                </c:pt>
                <c:pt idx="207">
                  <c:v>0.99996019086777144</c:v>
                </c:pt>
                <c:pt idx="208">
                  <c:v>0.99996451991995239</c:v>
                </c:pt>
                <c:pt idx="209">
                  <c:v>0.99996837822336659</c:v>
                </c:pt>
                <c:pt idx="210">
                  <c:v>0.99997181696499748</c:v>
                </c:pt>
                <c:pt idx="211">
                  <c:v>0.99997488176662286</c:v>
                </c:pt>
                <c:pt idx="212">
                  <c:v>0.99997761328979529</c:v>
                </c:pt>
                <c:pt idx="213">
                  <c:v>0.99998004777494587</c:v>
                </c:pt>
                <c:pt idx="214">
                  <c:v>0.9999822175221218</c:v>
                </c:pt>
                <c:pt idx="215">
                  <c:v>0.99998415131925678</c:v>
                </c:pt>
                <c:pt idx="216">
                  <c:v>0.99998587482407764</c:v>
                </c:pt>
                <c:pt idx="217">
                  <c:v>0.99998741090436938</c:v>
                </c:pt>
                <c:pt idx="218">
                  <c:v>0.99998877994134305</c:v>
                </c:pt>
                <c:pt idx="219">
                  <c:v>0.99999000009999894</c:v>
                </c:pt>
                <c:pt idx="220">
                  <c:v>0.99999108757005073</c:v>
                </c:pt>
                <c:pt idx="221">
                  <c:v>0.99999205678074787</c:v>
                </c:pt>
                <c:pt idx="222">
                  <c:v>0.9999929205922744</c:v>
                </c:pt>
                <c:pt idx="223">
                  <c:v>0.99999369046636566</c:v>
                </c:pt>
                <c:pt idx="224">
                  <c:v>0.99999437661837676</c:v>
                </c:pt>
                <c:pt idx="225">
                  <c:v>0.99999498815278254</c:v>
                </c:pt>
                <c:pt idx="226">
                  <c:v>0.99999553318403489</c:v>
                </c:pt>
                <c:pt idx="227">
                  <c:v>0.99999601894414369</c:v>
                </c:pt>
                <c:pt idx="228">
                  <c:v>0.9999964518786969</c:v>
                </c:pt>
                <c:pt idx="229">
                  <c:v>0.99999683773233949</c:v>
                </c:pt>
                <c:pt idx="230">
                  <c:v>0.9999971816250115</c:v>
                </c:pt>
                <c:pt idx="231">
                  <c:v>0.99999748811987865</c:v>
                </c:pt>
                <c:pt idx="232">
                  <c:v>0.99999776128387363</c:v>
                </c:pt>
                <c:pt idx="233">
                  <c:v>0.99999800474166556</c:v>
                </c:pt>
                <c:pt idx="234">
                  <c:v>0.9999982217237523</c:v>
                </c:pt>
                <c:pt idx="235">
                  <c:v>0.99999841510931964</c:v>
                </c:pt>
                <c:pt idx="236">
                  <c:v>0.99999858746445069</c:v>
                </c:pt>
                <c:pt idx="237">
                  <c:v>0.99999874107617315</c:v>
                </c:pt>
                <c:pt idx="238">
                  <c:v>0.99999887798280462</c:v>
                </c:pt>
                <c:pt idx="239">
                  <c:v>0.99999900000099995</c:v>
                </c:pt>
                <c:pt idx="240">
                  <c:v>0.9999991087498562</c:v>
                </c:pt>
                <c:pt idx="241">
                  <c:v>0.99999920567239664</c:v>
                </c:pt>
                <c:pt idx="242">
                  <c:v>0.99999929205472105</c:v>
                </c:pt>
                <c:pt idx="243">
                  <c:v>0.99999936904305353</c:v>
                </c:pt>
                <c:pt idx="244">
                  <c:v>0.99999943765899846</c:v>
                </c:pt>
                <c:pt idx="245">
                  <c:v>0.99999949881301764</c:v>
                </c:pt>
                <c:pt idx="246">
                  <c:v>0.99999955331660761</c:v>
                </c:pt>
                <c:pt idx="247">
                  <c:v>0.99999960189298787</c:v>
                </c:pt>
                <c:pt idx="248">
                  <c:v>0.99999964518673667</c:v>
                </c:pt>
                <c:pt idx="249">
                  <c:v>0.99999968377233406</c:v>
                </c:pt>
                <c:pt idx="250">
                  <c:v>0.99999971816179012</c:v>
                </c:pt>
              </c:numCache>
            </c:numRef>
          </c:yVal>
          <c:smooth val="1"/>
          <c:extLst>
            <c:ext xmlns:c16="http://schemas.microsoft.com/office/drawing/2014/chart" uri="{C3380CC4-5D6E-409C-BE32-E72D297353CC}">
              <c16:uniqueId val="{00000000-2314-4C5A-B22D-8E0F666B95B3}"/>
            </c:ext>
          </c:extLst>
        </c:ser>
        <c:ser>
          <c:idx val="4"/>
          <c:order val="1"/>
          <c:tx>
            <c:strRef>
              <c:f>List2!$AE$5</c:f>
              <c:strCache>
                <c:ptCount val="1"/>
                <c:pt idx="0">
                  <c:v>CB</c:v>
                </c:pt>
              </c:strCache>
            </c:strRef>
          </c:tx>
          <c:spPr>
            <a:ln>
              <a:solidFill>
                <a:srgbClr val="F68222"/>
              </a:solidFill>
              <a:prstDash val="sysDot"/>
            </a:ln>
          </c:spPr>
          <c:marker>
            <c:symbol val="none"/>
          </c:marker>
          <c:xVal>
            <c:numRef>
              <c:f>List2!$Z$6:$Z$256</c:f>
              <c:numCache>
                <c:formatCode>General</c:formatCode>
                <c:ptCount val="251"/>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0.70000000000000062</c:v>
                </c:pt>
                <c:pt idx="14">
                  <c:v>0.75000000000000322</c:v>
                </c:pt>
                <c:pt idx="15">
                  <c:v>0.79999999999999982</c:v>
                </c:pt>
                <c:pt idx="16">
                  <c:v>0.85000000000000064</c:v>
                </c:pt>
                <c:pt idx="17">
                  <c:v>0.9</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1.7000000000000022</c:v>
                </c:pt>
                <c:pt idx="34">
                  <c:v>1.7500000000000027</c:v>
                </c:pt>
                <c:pt idx="35">
                  <c:v>1.8000000000000007</c:v>
                </c:pt>
                <c:pt idx="36">
                  <c:v>1.8500000000000021</c:v>
                </c:pt>
                <c:pt idx="37">
                  <c:v>1.9000000000000021</c:v>
                </c:pt>
                <c:pt idx="38">
                  <c:v>1.950000000000006</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numCache>
            </c:numRef>
          </c:xVal>
          <c:yVal>
            <c:numRef>
              <c:f>List2!$AE$6:$AE$256</c:f>
              <c:numCache>
                <c:formatCode>General</c:formatCode>
                <c:ptCount val="251"/>
                <c:pt idx="0">
                  <c:v>-891.25093701171761</c:v>
                </c:pt>
                <c:pt idx="1">
                  <c:v>-794.32823346534542</c:v>
                </c:pt>
                <c:pt idx="2">
                  <c:v>-707.94578297158955</c:v>
                </c:pt>
                <c:pt idx="3">
                  <c:v>-630.9573428952815</c:v>
                </c:pt>
                <c:pt idx="4">
                  <c:v>-562.34132341205247</c:v>
                </c:pt>
                <c:pt idx="5">
                  <c:v>-501.18723163199434</c:v>
                </c:pt>
                <c:pt idx="6">
                  <c:v>-446.68358991222323</c:v>
                </c:pt>
                <c:pt idx="7">
                  <c:v>-398.10716804159199</c:v>
                </c:pt>
                <c:pt idx="8">
                  <c:v>-354.81338641517169</c:v>
                </c:pt>
                <c:pt idx="9">
                  <c:v>-316.22776285453887</c:v>
                </c:pt>
                <c:pt idx="10">
                  <c:v>-281.83828957828638</c:v>
                </c:pt>
                <c:pt idx="11">
                  <c:v>-251.18863916986172</c:v>
                </c:pt>
                <c:pt idx="12">
                  <c:v>-223.87210938997481</c:v>
                </c:pt>
                <c:pt idx="13">
                  <c:v>-199.52622648499192</c:v>
                </c:pt>
                <c:pt idx="14">
                  <c:v>-177.82793538045587</c:v>
                </c:pt>
                <c:pt idx="15">
                  <c:v>-158.48931293651466</c:v>
                </c:pt>
                <c:pt idx="16">
                  <c:v>-141.25374738279783</c:v>
                </c:pt>
                <c:pt idx="17">
                  <c:v>-125.89253323611804</c:v>
                </c:pt>
                <c:pt idx="18">
                  <c:v>-112.20183651767725</c:v>
                </c:pt>
                <c:pt idx="19">
                  <c:v>-99.999989999999997</c:v>
                </c:pt>
                <c:pt idx="20">
                  <c:v>-89.125082593202947</c:v>
                </c:pt>
                <c:pt idx="21">
                  <c:v>-79.432810883206571</c:v>
                </c:pt>
                <c:pt idx="22">
                  <c:v>-70.794564313096572</c:v>
                </c:pt>
                <c:pt idx="23">
                  <c:v>-63.095718599180337</c:v>
                </c:pt>
                <c:pt idx="24">
                  <c:v>-56.234114736379489</c:v>
                </c:pt>
                <c:pt idx="25">
                  <c:v>-50.118703410302594</c:v>
                </c:pt>
                <c:pt idx="26">
                  <c:v>-44.668336828162495</c:v>
                </c:pt>
                <c:pt idx="27">
                  <c:v>-39.810691936865105</c:v>
                </c:pt>
                <c:pt idx="28">
                  <c:v>-35.481310740040655</c:v>
                </c:pt>
                <c:pt idx="29">
                  <c:v>-31.62274497959077</c:v>
                </c:pt>
                <c:pt idx="30">
                  <c:v>-28.18379383220951</c:v>
                </c:pt>
                <c:pt idx="31">
                  <c:v>-25.118824505565424</c:v>
                </c:pt>
                <c:pt idx="32">
                  <c:v>-22.387166718872635</c:v>
                </c:pt>
                <c:pt idx="33">
                  <c:v>-19.952573032975739</c:v>
                </c:pt>
                <c:pt idx="34">
                  <c:v>-17.782737868856429</c:v>
                </c:pt>
                <c:pt idx="35">
                  <c:v>-15.848868832226515</c:v>
                </c:pt>
                <c:pt idx="36">
                  <c:v>-14.12530465595265</c:v>
                </c:pt>
                <c:pt idx="37">
                  <c:v>-12.589174690632916</c:v>
                </c:pt>
                <c:pt idx="38">
                  <c:v>-11.220095424977098</c:v>
                </c:pt>
                <c:pt idx="39">
                  <c:v>-9.9999000089989778</c:v>
                </c:pt>
                <c:pt idx="40">
                  <c:v>-8.9123971909578312</c:v>
                </c:pt>
                <c:pt idx="41">
                  <c:v>-7.9431564692896384</c:v>
                </c:pt>
                <c:pt idx="42">
                  <c:v>-7.0793166086241834</c:v>
                </c:pt>
                <c:pt idx="43">
                  <c:v>-6.3094149790126695</c:v>
                </c:pt>
                <c:pt idx="44">
                  <c:v>-5.6232354538013576</c:v>
                </c:pt>
                <c:pt idx="45">
                  <c:v>-5.0116728478487369</c:v>
                </c:pt>
                <c:pt idx="46">
                  <c:v>-4.4666120972645897</c:v>
                </c:pt>
                <c:pt idx="47">
                  <c:v>-3.9808205774598271</c:v>
                </c:pt>
                <c:pt idx="48">
                  <c:v>-3.5478521306346762</c:v>
                </c:pt>
                <c:pt idx="49">
                  <c:v>-3.1619615292084782</c:v>
                </c:pt>
                <c:pt idx="50">
                  <c:v>-2.8180282401749808</c:v>
                </c:pt>
                <c:pt idx="51">
                  <c:v>-2.5114884787841967</c:v>
                </c:pt>
                <c:pt idx="52">
                  <c:v>-2.2382746499465092</c:v>
                </c:pt>
                <c:pt idx="53">
                  <c:v>-1.994761373786198</c:v>
                </c:pt>
                <c:pt idx="54">
                  <c:v>-1.7777173791403647</c:v>
                </c:pt>
                <c:pt idx="55">
                  <c:v>-1.5842626266632145</c:v>
                </c:pt>
                <c:pt idx="56">
                  <c:v>-1.411830092591581</c:v>
                </c:pt>
                <c:pt idx="57">
                  <c:v>-1.2581317060727213</c:v>
                </c:pt>
                <c:pt idx="58">
                  <c:v>-1.1211279880722453</c:v>
                </c:pt>
                <c:pt idx="59">
                  <c:v>-0.99900098900100098</c:v>
                </c:pt>
                <c:pt idx="60">
                  <c:v>-0.89013016597371886</c:v>
                </c:pt>
                <c:pt idx="61">
                  <c:v>-0.79307087962368228</c:v>
                </c:pt>
                <c:pt idx="62">
                  <c:v>-0.70653522516205158</c:v>
                </c:pt>
                <c:pt idx="63">
                  <c:v>-0.62937494335046462</c:v>
                </c:pt>
                <c:pt idx="64">
                  <c:v>-0.56056618466174313</c:v>
                </c:pt>
                <c:pt idx="65">
                  <c:v>-0.49919592450392469</c:v>
                </c:pt>
                <c:pt idx="66">
                  <c:v>-0.4444498493024035</c:v>
                </c:pt>
                <c:pt idx="67">
                  <c:v>-0.39560155276735082</c:v>
                </c:pt>
                <c:pt idx="68">
                  <c:v>-0.35200289907653931</c:v>
                </c:pt>
                <c:pt idx="69">
                  <c:v>-0.31307542521080778</c:v>
                </c:pt>
                <c:pt idx="70">
                  <c:v>-0.2783026684964629</c:v>
                </c:pt>
                <c:pt idx="71">
                  <c:v>-0.24722331772109252</c:v>
                </c:pt>
                <c:pt idx="72">
                  <c:v>-0.21942509716136249</c:v>
                </c:pt>
                <c:pt idx="73">
                  <c:v>-0.19453930264148001</c:v>
                </c:pt>
                <c:pt idx="74">
                  <c:v>-0.17223591746092798</c:v>
                </c:pt>
                <c:pt idx="75">
                  <c:v>-0.15221924380894644</c:v>
                </c:pt>
                <c:pt idx="76">
                  <c:v>-0.13422399222805917</c:v>
                </c:pt>
                <c:pt idx="77">
                  <c:v>-0.11801177789626473</c:v>
                </c:pt>
                <c:pt idx="78">
                  <c:v>-0.10336797805529076</c:v>
                </c:pt>
                <c:pt idx="79">
                  <c:v>-9.0098909900991564E-2</c:v>
                </c:pt>
                <c:pt idx="80">
                  <c:v>-7.8029292745222814E-2</c:v>
                </c:pt>
                <c:pt idx="81">
                  <c:v>-6.6999962325445903E-2</c:v>
                </c:pt>
                <c:pt idx="82">
                  <c:v>-5.6865808843207084E-2</c:v>
                </c:pt>
                <c:pt idx="83">
                  <c:v>-4.7493913716872033E-2</c:v>
                </c:pt>
                <c:pt idx="84">
                  <c:v>-3.8761863196261605E-2</c:v>
                </c:pt>
                <c:pt idx="85">
                  <c:v>-3.05562199639174E-2</c:v>
                </c:pt>
                <c:pt idx="86">
                  <c:v>-2.2771136694750397E-2</c:v>
                </c:pt>
                <c:pt idx="87">
                  <c:v>-1.5307098316371701E-2</c:v>
                </c:pt>
                <c:pt idx="88">
                  <c:v>-8.0697824577591077E-3</c:v>
                </c:pt>
                <c:pt idx="89">
                  <c:v>-9.6903034220337182E-4</c:v>
                </c:pt>
                <c:pt idx="90">
                  <c:v>6.0820767855685916E-3</c:v>
                </c:pt>
                <c:pt idx="91">
                  <c:v>1.3168037674328305E-2</c:v>
                </c:pt>
                <c:pt idx="92">
                  <c:v>2.0371646444443888E-2</c:v>
                </c:pt>
                <c:pt idx="93">
                  <c:v>2.7774599071747556E-2</c:v>
                </c:pt>
                <c:pt idx="94">
                  <c:v>3.5457983442957232E-2</c:v>
                </c:pt>
                <c:pt idx="95">
                  <c:v>4.3502642135499564E-2</c:v>
                </c:pt>
                <c:pt idx="96">
                  <c:v>5.1989393836750927E-2</c:v>
                </c:pt>
                <c:pt idx="97">
                  <c:v>6.0999096327864967E-2</c:v>
                </c:pt>
                <c:pt idx="98">
                  <c:v>7.0612531463068923E-2</c:v>
                </c:pt>
                <c:pt idx="99">
                  <c:v>8.0910090909089613E-2</c:v>
                </c:pt>
                <c:pt idx="100">
                  <c:v>9.1971240993838063E-2</c:v>
                </c:pt>
                <c:pt idx="101">
                  <c:v>0.10387374635628445</c:v>
                </c:pt>
                <c:pt idx="102">
                  <c:v>0.11669263576263694</c:v>
                </c:pt>
                <c:pt idx="103">
                  <c:v>0.13049890005159867</c:v>
                </c:pt>
                <c:pt idx="104">
                  <c:v>0.14535792223882668</c:v>
                </c:pt>
                <c:pt idx="105">
                  <c:v>0.16132765374260088</c:v>
                </c:pt>
                <c:pt idx="106">
                  <c:v>0.17845656859965095</c:v>
                </c:pt>
                <c:pt idx="107">
                  <c:v>0.19678144909399528</c:v>
                </c:pt>
                <c:pt idx="108">
                  <c:v>0.2163250804974346</c:v>
                </c:pt>
                <c:pt idx="109">
                  <c:v>0.2370939579695292</c:v>
                </c:pt>
                <c:pt idx="110">
                  <c:v>0.25907613266220408</c:v>
                </c:pt>
                <c:pt idx="111">
                  <c:v>0.28223934359099179</c:v>
                </c:pt>
                <c:pt idx="112">
                  <c:v>0.30652959328258755</c:v>
                </c:pt>
                <c:pt idx="113">
                  <c:v>0.33187032497424385</c:v>
                </c:pt>
                <c:pt idx="114">
                  <c:v>0.35816234420032178</c:v>
                </c:pt>
                <c:pt idx="115">
                  <c:v>0.38528459622783789</c:v>
                </c:pt>
                <c:pt idx="116">
                  <c:v>0.4130958632414069</c:v>
                </c:pt>
                <c:pt idx="117">
                  <c:v>0.44143738410825384</c:v>
                </c:pt>
                <c:pt idx="118">
                  <c:v>0.47013633016280382</c:v>
                </c:pt>
                <c:pt idx="119">
                  <c:v>0.49900999999999646</c:v>
                </c:pt>
                <c:pt idx="120">
                  <c:v>0.52787053313867482</c:v>
                </c:pt>
                <c:pt idx="121">
                  <c:v>0.55652989478167891</c:v>
                </c:pt>
                <c:pt idx="122">
                  <c:v>0.58480485826286499</c:v>
                </c:pt>
                <c:pt idx="123">
                  <c:v>0.6125217117405839</c:v>
                </c:pt>
                <c:pt idx="124">
                  <c:v>0.63952044127178864</c:v>
                </c:pt>
                <c:pt idx="125">
                  <c:v>0.66565818997263748</c:v>
                </c:pt>
                <c:pt idx="126">
                  <c:v>0.69081185603399753</c:v>
                </c:pt>
                <c:pt idx="127">
                  <c:v>0.71487976274295351</c:v>
                </c:pt>
                <c:pt idx="128">
                  <c:v>0.73778240298049558</c:v>
                </c:pt>
                <c:pt idx="129">
                  <c:v>0.75946232165853655</c:v>
                </c:pt>
                <c:pt idx="130">
                  <c:v>0.77988324703894962</c:v>
                </c:pt>
                <c:pt idx="131">
                  <c:v>0.7990286131608032</c:v>
                </c:pt>
                <c:pt idx="132">
                  <c:v>0.8168996304453332</c:v>
                </c:pt>
                <c:pt idx="133">
                  <c:v>0.83351306167529859</c:v>
                </c:pt>
                <c:pt idx="134">
                  <c:v>0.84889884898019297</c:v>
                </c:pt>
                <c:pt idx="135">
                  <c:v>0.86309771781198763</c:v>
                </c:pt>
                <c:pt idx="136">
                  <c:v>0.8761588597550366</c:v>
                </c:pt>
                <c:pt idx="137">
                  <c:v>0.88813777050417464</c:v>
                </c:pt>
                <c:pt idx="138">
                  <c:v>0.89909429489165649</c:v>
                </c:pt>
                <c:pt idx="139">
                  <c:v>0.90909090909090551</c:v>
                </c:pt>
                <c:pt idx="140">
                  <c:v>0.9181912519964619</c:v>
                </c:pt>
                <c:pt idx="141">
                  <c:v>0.92645890360013072</c:v>
                </c:pt>
                <c:pt idx="142">
                  <c:v>0.93395639783882578</c:v>
                </c:pt>
                <c:pt idx="143">
                  <c:v>0.9407444504820327</c:v>
                </c:pt>
                <c:pt idx="144">
                  <c:v>0.9468813786064606</c:v>
                </c:pt>
                <c:pt idx="145">
                  <c:v>0.95242268647392869</c:v>
                </c:pt>
                <c:pt idx="146">
                  <c:v>0.95742079260810986</c:v>
                </c:pt>
                <c:pt idx="147">
                  <c:v>0.9619248740438453</c:v>
                </c:pt>
                <c:pt idx="148">
                  <c:v>0.96598080566938105</c:v>
                </c:pt>
                <c:pt idx="149">
                  <c:v>0.96963117495769868</c:v>
                </c:pt>
                <c:pt idx="150">
                  <c:v>0.9729153549326115</c:v>
                </c:pt>
                <c:pt idx="151">
                  <c:v>0.97586962075590067</c:v>
                </c:pt>
                <c:pt idx="152">
                  <c:v>0.97852729773253033</c:v>
                </c:pt>
                <c:pt idx="153">
                  <c:v>0.98091893073789727</c:v>
                </c:pt>
                <c:pt idx="154">
                  <c:v>0.9830724670362514</c:v>
                </c:pt>
                <c:pt idx="155">
                  <c:v>0.98501344617072539</c:v>
                </c:pt>
                <c:pt idx="156">
                  <c:v>0.9867651920674837</c:v>
                </c:pt>
                <c:pt idx="157">
                  <c:v>0.9883490037261633</c:v>
                </c:pt>
                <c:pt idx="158">
                  <c:v>0.98978434188727749</c:v>
                </c:pt>
                <c:pt idx="159">
                  <c:v>0.99108900990098947</c:v>
                </c:pt>
                <c:pt idx="160">
                  <c:v>0.99227932769510685</c:v>
                </c:pt>
                <c:pt idx="161">
                  <c:v>0.9933702982791166</c:v>
                </c:pt>
                <c:pt idx="162">
                  <c:v>0.99437576664713923</c:v>
                </c:pt>
                <c:pt idx="163">
                  <c:v>0.9953085712775821</c:v>
                </c:pt>
                <c:pt idx="164">
                  <c:v>0.99618068868794785</c:v>
                </c:pt>
                <c:pt idx="165">
                  <c:v>0.997003371705938</c:v>
                </c:pt>
                <c:pt idx="166">
                  <c:v>0.99778728227552971</c:v>
                </c:pt>
                <c:pt idx="167">
                  <c:v>0.99854261974064729</c:v>
                </c:pt>
                <c:pt idx="168">
                  <c:v>0.99927924564872372</c:v>
                </c:pt>
                <c:pt idx="169">
                  <c:v>1.000006806199248</c:v>
                </c:pt>
                <c:pt idx="170">
                  <c:v>1.0007348535361873</c:v>
                </c:pt>
                <c:pt idx="171">
                  <c:v>1.0014729671518181</c:v>
                </c:pt>
                <c:pt idx="172">
                  <c:v>1.0022308767390171</c:v>
                </c:pt>
                <c:pt idx="173">
                  <c:v>1.0030185879032301</c:v>
                </c:pt>
                <c:pt idx="174">
                  <c:v>1.0038465122266818</c:v>
                </c:pt>
                <c:pt idx="175">
                  <c:v>1.0047256032708076</c:v>
                </c:pt>
                <c:pt idx="176">
                  <c:v>1.0056675002095812</c:v>
                </c:pt>
                <c:pt idx="177">
                  <c:v>1.0066846809104681</c:v>
                </c:pt>
                <c:pt idx="178">
                  <c:v>1.0077906264230378</c:v>
                </c:pt>
                <c:pt idx="179">
                  <c:v>1.0089999990009912</c:v>
                </c:pt>
                <c:pt idx="180">
                  <c:v>1.010328835974867</c:v>
                </c:pt>
                <c:pt idx="181">
                  <c:v>1.0117947620115308</c:v>
                </c:pt>
                <c:pt idx="182">
                  <c:v>1.0134172225487301</c:v>
                </c:pt>
                <c:pt idx="183">
                  <c:v>1.0152177414789265</c:v>
                </c:pt>
                <c:pt idx="184">
                  <c:v>1.0172202064839118</c:v>
                </c:pt>
                <c:pt idx="185">
                  <c:v>1.0194511857916413</c:v>
                </c:pt>
                <c:pt idx="186">
                  <c:v>1.0219402805470776</c:v>
                </c:pt>
                <c:pt idx="187">
                  <c:v>1.0247205174636198</c:v>
                </c:pt>
                <c:pt idx="188">
                  <c:v>1.0278287869579028</c:v>
                </c:pt>
                <c:pt idx="189">
                  <c:v>1.0313063325762879</c:v>
                </c:pt>
                <c:pt idx="190">
                  <c:v>1.0351992982023654</c:v>
                </c:pt>
                <c:pt idx="191">
                  <c:v>1.0395593403034438</c:v>
                </c:pt>
                <c:pt idx="192">
                  <c:v>1.0444443133366317</c:v>
                </c:pt>
                <c:pt idx="193">
                  <c:v>1.0499190374077738</c:v>
                </c:pt>
                <c:pt idx="194">
                  <c:v>1.0560561583672461</c:v>
                </c:pt>
                <c:pt idx="195">
                  <c:v>1.0629371117543387</c:v>
                </c:pt>
                <c:pt idx="196">
                  <c:v>1.0706532033800031</c:v>
                </c:pt>
                <c:pt idx="197">
                  <c:v>1.079306820885646</c:v>
                </c:pt>
                <c:pt idx="198">
                  <c:v>1.0890127923539419</c:v>
                </c:pt>
                <c:pt idx="199">
                  <c:v>1.0998999099990019</c:v>
                </c:pt>
                <c:pt idx="200">
                  <c:v>1.1121126391538745</c:v>
                </c:pt>
                <c:pt idx="201">
                  <c:v>1.1258130352321958</c:v>
                </c:pt>
                <c:pt idx="202">
                  <c:v>1.1411828941007871</c:v>
                </c:pt>
                <c:pt idx="203">
                  <c:v>1.1584261643967666</c:v>
                </c:pt>
                <c:pt idx="204">
                  <c:v>1.1777716537993377</c:v>
                </c:pt>
                <c:pt idx="205">
                  <c:v>1.1994760651665701</c:v>
                </c:pt>
                <c:pt idx="206">
                  <c:v>1.2238274028244294</c:v>
                </c:pt>
                <c:pt idx="207">
                  <c:v>1.2511487942080237</c:v>
                </c:pt>
                <c:pt idx="208">
                  <c:v>1.2818027775650718</c:v>
                </c:pt>
                <c:pt idx="209">
                  <c:v>1.3161961126174324</c:v>
                </c:pt>
                <c:pt idx="210">
                  <c:v>1.3547851780147595</c:v>
                </c:pt>
                <c:pt idx="211">
                  <c:v>1.3980820272012877</c:v>
                </c:pt>
                <c:pt idx="212">
                  <c:v>1.4466611830535598</c:v>
                </c:pt>
                <c:pt idx="213">
                  <c:v>1.5011672614496188</c:v>
                </c:pt>
                <c:pt idx="214">
                  <c:v>1.5623235249297096</c:v>
                </c:pt>
                <c:pt idx="215">
                  <c:v>1.630941479950557</c:v>
                </c:pt>
                <c:pt idx="216">
                  <c:v>1.7079316450828588</c:v>
                </c:pt>
                <c:pt idx="217">
                  <c:v>1.7943156330394359</c:v>
                </c:pt>
                <c:pt idx="218">
                  <c:v>1.8912397068549518</c:v>
                </c:pt>
                <c:pt idx="219">
                  <c:v>1.9999899901000486</c:v>
                </c:pt>
                <c:pt idx="220">
                  <c:v>2.1220095329595647</c:v>
                </c:pt>
                <c:pt idx="221">
                  <c:v>2.2589174606317002</c:v>
                </c:pt>
                <c:pt idx="222">
                  <c:v>2.4125304581356515</c:v>
                </c:pt>
                <c:pt idx="223">
                  <c:v>2.584886876618</c:v>
                </c:pt>
                <c:pt idx="224">
                  <c:v>2.7782737810339881</c:v>
                </c:pt>
                <c:pt idx="225">
                  <c:v>2.9952572981099141</c:v>
                </c:pt>
                <c:pt idx="226">
                  <c:v>3.2387166672856802</c:v>
                </c:pt>
                <c:pt idx="227">
                  <c:v>3.511882446472816</c:v>
                </c:pt>
                <c:pt idx="228">
                  <c:v>3.8183793795951977</c:v>
                </c:pt>
                <c:pt idx="229">
                  <c:v>4.1622744947386554</c:v>
                </c:pt>
                <c:pt idx="230">
                  <c:v>4.5481310711426364</c:v>
                </c:pt>
                <c:pt idx="231">
                  <c:v>4.9810691911433143</c:v>
                </c:pt>
                <c:pt idx="232">
                  <c:v>5.4668336805551103</c:v>
                </c:pt>
                <c:pt idx="233">
                  <c:v>6.0118703390194845</c:v>
                </c:pt>
                <c:pt idx="234">
                  <c:v>6.6234114718493755</c:v>
                </c:pt>
                <c:pt idx="235">
                  <c:v>7.3095718583268345</c:v>
                </c:pt>
                <c:pt idx="236">
                  <c:v>8.0794564298938525</c:v>
                </c:pt>
                <c:pt idx="237">
                  <c:v>8.9432810870607113</c:v>
                </c:pt>
                <c:pt idx="238">
                  <c:v>9.9125082581990451</c:v>
                </c:pt>
                <c:pt idx="239">
                  <c:v>10.999998999001846</c:v>
                </c:pt>
                <c:pt idx="240">
                  <c:v>12.220183650879221</c:v>
                </c:pt>
                <c:pt idx="241">
                  <c:v>13.589253322820833</c:v>
                </c:pt>
                <c:pt idx="242">
                  <c:v>15.125374737575568</c:v>
                </c:pt>
                <c:pt idx="243">
                  <c:v>16.848931293024627</c:v>
                </c:pt>
                <c:pt idx="244">
                  <c:v>18.782793537487294</c:v>
                </c:pt>
                <c:pt idx="245">
                  <c:v>20.952622648002489</c:v>
                </c:pt>
                <c:pt idx="246">
                  <c:v>23.387210938555427</c:v>
                </c:pt>
                <c:pt idx="247">
                  <c:v>26.118863916593195</c:v>
                </c:pt>
                <c:pt idx="248">
                  <c:v>29.183828957479218</c:v>
                </c:pt>
                <c:pt idx="249">
                  <c:v>32.622776285143111</c:v>
                </c:pt>
                <c:pt idx="250">
                  <c:v>36.481338641241145</c:v>
                </c:pt>
              </c:numCache>
            </c:numRef>
          </c:yVal>
          <c:smooth val="1"/>
          <c:extLst>
            <c:ext xmlns:c16="http://schemas.microsoft.com/office/drawing/2014/chart" uri="{C3380CC4-5D6E-409C-BE32-E72D297353CC}">
              <c16:uniqueId val="{00000001-2314-4C5A-B22D-8E0F666B95B3}"/>
            </c:ext>
          </c:extLst>
        </c:ser>
        <c:dLbls>
          <c:showLegendKey val="0"/>
          <c:showVal val="0"/>
          <c:showCatName val="0"/>
          <c:showSerName val="0"/>
          <c:showPercent val="0"/>
          <c:showBubbleSize val="0"/>
        </c:dLbls>
        <c:axId val="133314432"/>
        <c:axId val="133358336"/>
      </c:scatterChart>
      <c:valAx>
        <c:axId val="133314432"/>
        <c:scaling>
          <c:orientation val="minMax"/>
          <c:max val="10"/>
          <c:min val="3"/>
        </c:scaling>
        <c:delete val="0"/>
        <c:axPos val="b"/>
        <c:title>
          <c:tx>
            <c:rich>
              <a:bodyPr/>
              <a:lstStyle/>
              <a:p>
                <a:pPr>
                  <a:defRPr/>
                </a:pPr>
                <a:r>
                  <a:rPr lang="en-US" dirty="0"/>
                  <a:t>pH</a:t>
                </a:r>
              </a:p>
            </c:rich>
          </c:tx>
          <c:layout>
            <c:manualLayout>
              <c:xMode val="edge"/>
              <c:yMode val="edge"/>
              <c:x val="0.43582855243937985"/>
              <c:y val="0.60981157604438085"/>
            </c:manualLayout>
          </c:layout>
          <c:overlay val="0"/>
        </c:title>
        <c:numFmt formatCode="General" sourceLinked="1"/>
        <c:majorTickMark val="out"/>
        <c:minorTickMark val="none"/>
        <c:tickLblPos val="nextTo"/>
        <c:crossAx val="133358336"/>
        <c:crosses val="autoZero"/>
        <c:crossBetween val="midCat"/>
        <c:majorUnit val="1"/>
      </c:valAx>
      <c:valAx>
        <c:axId val="133358336"/>
        <c:scaling>
          <c:orientation val="minMax"/>
          <c:max val="1.5"/>
          <c:min val="-1"/>
        </c:scaling>
        <c:delete val="0"/>
        <c:axPos val="l"/>
        <c:majorGridlines/>
        <c:title>
          <c:tx>
            <c:rich>
              <a:bodyPr rot="-5400000" vert="horz"/>
              <a:lstStyle/>
              <a:p>
                <a:pPr>
                  <a:defRPr/>
                </a:pPr>
                <a:r>
                  <a:rPr lang="en-US"/>
                  <a:t>[B-], CB      (mmol/l)</a:t>
                </a:r>
              </a:p>
            </c:rich>
          </c:tx>
          <c:overlay val="0"/>
        </c:title>
        <c:numFmt formatCode="General" sourceLinked="1"/>
        <c:majorTickMark val="out"/>
        <c:minorTickMark val="none"/>
        <c:tickLblPos val="nextTo"/>
        <c:crossAx val="133314432"/>
        <c:crosses val="autoZero"/>
        <c:crossBetween val="midCat"/>
      </c:valAx>
    </c:plotArea>
    <c:legend>
      <c:legendPos val="r"/>
      <c:layout>
        <c:manualLayout>
          <c:xMode val="edge"/>
          <c:yMode val="edge"/>
          <c:x val="0.81607858140312572"/>
          <c:y val="0.47752604185227449"/>
          <c:w val="0.11881479349174801"/>
          <c:h val="0.13211249521087676"/>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4089219330855"/>
          <c:y val="3.6551505135932083E-2"/>
          <c:w val="0.74728644049605319"/>
          <c:h val="0.78576611256926221"/>
        </c:manualLayout>
      </c:layout>
      <c:scatterChart>
        <c:scatterStyle val="smoothMarker"/>
        <c:varyColors val="0"/>
        <c:ser>
          <c:idx val="0"/>
          <c:order val="0"/>
          <c:spPr>
            <a:ln w="22225" cap="rnd">
              <a:solidFill>
                <a:schemeClr val="accent1"/>
              </a:solidFill>
              <a:round/>
            </a:ln>
            <a:effectLst/>
          </c:spPr>
          <c:marker>
            <c:symbol val="none"/>
          </c:marker>
          <c:xVal>
            <c:numRef>
              <c:f>List1!$J$2:$J$202</c:f>
              <c:numCache>
                <c:formatCode>General</c:formatCode>
                <c:ptCount val="201"/>
                <c:pt idx="0">
                  <c:v>6</c:v>
                </c:pt>
                <c:pt idx="1">
                  <c:v>6.01</c:v>
                </c:pt>
                <c:pt idx="2">
                  <c:v>6.02</c:v>
                </c:pt>
                <c:pt idx="3">
                  <c:v>6.0299999999999985</c:v>
                </c:pt>
                <c:pt idx="4">
                  <c:v>6.0399999999999991</c:v>
                </c:pt>
                <c:pt idx="5">
                  <c:v>6.0499999999999989</c:v>
                </c:pt>
                <c:pt idx="6">
                  <c:v>6.0599999999999987</c:v>
                </c:pt>
                <c:pt idx="7">
                  <c:v>6.0699999999999985</c:v>
                </c:pt>
                <c:pt idx="8">
                  <c:v>6.0799999999999983</c:v>
                </c:pt>
                <c:pt idx="9">
                  <c:v>6.0899999999999981</c:v>
                </c:pt>
                <c:pt idx="10">
                  <c:v>6.0999999999999979</c:v>
                </c:pt>
                <c:pt idx="11">
                  <c:v>6.1099999999999977</c:v>
                </c:pt>
                <c:pt idx="12">
                  <c:v>6.1199999999999966</c:v>
                </c:pt>
                <c:pt idx="13">
                  <c:v>6.1299999999999955</c:v>
                </c:pt>
                <c:pt idx="14">
                  <c:v>6.139999999999997</c:v>
                </c:pt>
                <c:pt idx="15">
                  <c:v>6.1499999999999968</c:v>
                </c:pt>
                <c:pt idx="16">
                  <c:v>6.1599999999999966</c:v>
                </c:pt>
                <c:pt idx="17">
                  <c:v>6.1699999999999955</c:v>
                </c:pt>
                <c:pt idx="18">
                  <c:v>6.1799999999999962</c:v>
                </c:pt>
                <c:pt idx="19">
                  <c:v>6.1899999999999959</c:v>
                </c:pt>
                <c:pt idx="20">
                  <c:v>6.1999999999999957</c:v>
                </c:pt>
                <c:pt idx="21">
                  <c:v>6.2099999999999964</c:v>
                </c:pt>
                <c:pt idx="22">
                  <c:v>6.2199999999999953</c:v>
                </c:pt>
                <c:pt idx="23">
                  <c:v>6.2299999999999951</c:v>
                </c:pt>
                <c:pt idx="24">
                  <c:v>6.2399999999999984</c:v>
                </c:pt>
                <c:pt idx="25">
                  <c:v>6.2499999999999964</c:v>
                </c:pt>
                <c:pt idx="26">
                  <c:v>6.2599999999999953</c:v>
                </c:pt>
                <c:pt idx="27">
                  <c:v>6.2699999999999942</c:v>
                </c:pt>
                <c:pt idx="28">
                  <c:v>6.2799999999999994</c:v>
                </c:pt>
                <c:pt idx="29">
                  <c:v>6.2899999999999938</c:v>
                </c:pt>
                <c:pt idx="30">
                  <c:v>6.2999999999999936</c:v>
                </c:pt>
                <c:pt idx="31">
                  <c:v>6.3099999999999925</c:v>
                </c:pt>
                <c:pt idx="32">
                  <c:v>6.3199999999999905</c:v>
                </c:pt>
                <c:pt idx="33">
                  <c:v>6.3299999999999885</c:v>
                </c:pt>
                <c:pt idx="34">
                  <c:v>6.3399999999999928</c:v>
                </c:pt>
                <c:pt idx="35">
                  <c:v>6.3499999999999925</c:v>
                </c:pt>
                <c:pt idx="36">
                  <c:v>6.3599999999999905</c:v>
                </c:pt>
                <c:pt idx="37">
                  <c:v>6.3699999999999886</c:v>
                </c:pt>
                <c:pt idx="38">
                  <c:v>6.3799999999999919</c:v>
                </c:pt>
                <c:pt idx="39">
                  <c:v>6.3899999999999917</c:v>
                </c:pt>
                <c:pt idx="40">
                  <c:v>6.3999999999999915</c:v>
                </c:pt>
                <c:pt idx="41">
                  <c:v>6.4099999999999913</c:v>
                </c:pt>
                <c:pt idx="42">
                  <c:v>6.419999999999991</c:v>
                </c:pt>
                <c:pt idx="43">
                  <c:v>6.4299999999999908</c:v>
                </c:pt>
                <c:pt idx="44">
                  <c:v>6.4399999999999924</c:v>
                </c:pt>
                <c:pt idx="45">
                  <c:v>6.4499999999999904</c:v>
                </c:pt>
                <c:pt idx="46">
                  <c:v>6.4599999999999902</c:v>
                </c:pt>
                <c:pt idx="47">
                  <c:v>6.46999999999999</c:v>
                </c:pt>
                <c:pt idx="48">
                  <c:v>6.4799999999999924</c:v>
                </c:pt>
                <c:pt idx="49">
                  <c:v>6.4899999999999904</c:v>
                </c:pt>
                <c:pt idx="50">
                  <c:v>6.4999999999999893</c:v>
                </c:pt>
                <c:pt idx="51">
                  <c:v>6.5099999999999891</c:v>
                </c:pt>
                <c:pt idx="52">
                  <c:v>6.5199999999999889</c:v>
                </c:pt>
                <c:pt idx="53">
                  <c:v>6.5299999999999887</c:v>
                </c:pt>
                <c:pt idx="54">
                  <c:v>6.5399999999999894</c:v>
                </c:pt>
                <c:pt idx="55">
                  <c:v>6.5499999999999883</c:v>
                </c:pt>
                <c:pt idx="56">
                  <c:v>6.5599999999999881</c:v>
                </c:pt>
                <c:pt idx="57">
                  <c:v>6.5699999999999878</c:v>
                </c:pt>
                <c:pt idx="58">
                  <c:v>6.5799999999999894</c:v>
                </c:pt>
                <c:pt idx="59">
                  <c:v>6.5899999999999874</c:v>
                </c:pt>
                <c:pt idx="60">
                  <c:v>6.5999999999999872</c:v>
                </c:pt>
                <c:pt idx="61">
                  <c:v>6.609999999999987</c:v>
                </c:pt>
                <c:pt idx="62">
                  <c:v>6.6199999999999868</c:v>
                </c:pt>
                <c:pt idx="63">
                  <c:v>6.6299999999999866</c:v>
                </c:pt>
                <c:pt idx="64">
                  <c:v>6.6399999999999864</c:v>
                </c:pt>
                <c:pt idx="65">
                  <c:v>6.6499999999999861</c:v>
                </c:pt>
                <c:pt idx="66">
                  <c:v>6.6599999999999859</c:v>
                </c:pt>
                <c:pt idx="67">
                  <c:v>6.6699999999999857</c:v>
                </c:pt>
                <c:pt idx="68">
                  <c:v>6.6799999999999864</c:v>
                </c:pt>
                <c:pt idx="69">
                  <c:v>6.6899999999999853</c:v>
                </c:pt>
                <c:pt idx="70">
                  <c:v>6.6999999999999851</c:v>
                </c:pt>
                <c:pt idx="71">
                  <c:v>6.7099999999999884</c:v>
                </c:pt>
                <c:pt idx="72">
                  <c:v>6.7199999999999864</c:v>
                </c:pt>
                <c:pt idx="73">
                  <c:v>6.7299999999999844</c:v>
                </c:pt>
                <c:pt idx="74">
                  <c:v>6.7399999999999904</c:v>
                </c:pt>
                <c:pt idx="75">
                  <c:v>6.7499999999999893</c:v>
                </c:pt>
                <c:pt idx="76">
                  <c:v>6.7599999999999838</c:v>
                </c:pt>
                <c:pt idx="77">
                  <c:v>6.7699999999999836</c:v>
                </c:pt>
                <c:pt idx="78">
                  <c:v>6.7799999999999834</c:v>
                </c:pt>
                <c:pt idx="79">
                  <c:v>6.7899999999999832</c:v>
                </c:pt>
                <c:pt idx="80">
                  <c:v>6.7999999999999829</c:v>
                </c:pt>
                <c:pt idx="81">
                  <c:v>6.8099999999999827</c:v>
                </c:pt>
                <c:pt idx="82">
                  <c:v>6.8199999999999825</c:v>
                </c:pt>
                <c:pt idx="83">
                  <c:v>6.8299999999999805</c:v>
                </c:pt>
                <c:pt idx="84">
                  <c:v>6.8399999999999821</c:v>
                </c:pt>
                <c:pt idx="85">
                  <c:v>6.8499999999999819</c:v>
                </c:pt>
                <c:pt idx="86">
                  <c:v>6.8599999999999817</c:v>
                </c:pt>
                <c:pt idx="87">
                  <c:v>6.8699999999999815</c:v>
                </c:pt>
                <c:pt idx="88">
                  <c:v>6.8799999999999812</c:v>
                </c:pt>
                <c:pt idx="89">
                  <c:v>6.889999999999981</c:v>
                </c:pt>
                <c:pt idx="90">
                  <c:v>6.8999999999999808</c:v>
                </c:pt>
                <c:pt idx="91">
                  <c:v>6.9099999999999824</c:v>
                </c:pt>
                <c:pt idx="92">
                  <c:v>6.9199999999999804</c:v>
                </c:pt>
                <c:pt idx="93">
                  <c:v>6.9299999999999802</c:v>
                </c:pt>
                <c:pt idx="94">
                  <c:v>6.9399999999999924</c:v>
                </c:pt>
                <c:pt idx="95">
                  <c:v>6.9499999999999824</c:v>
                </c:pt>
                <c:pt idx="96">
                  <c:v>6.9599999999999804</c:v>
                </c:pt>
                <c:pt idx="97">
                  <c:v>6.9699999999999793</c:v>
                </c:pt>
                <c:pt idx="98">
                  <c:v>6.9799999999999924</c:v>
                </c:pt>
                <c:pt idx="99">
                  <c:v>6.9899999999999824</c:v>
                </c:pt>
                <c:pt idx="100">
                  <c:v>6.9999999999999813</c:v>
                </c:pt>
                <c:pt idx="101">
                  <c:v>7.0099999999999794</c:v>
                </c:pt>
                <c:pt idx="102">
                  <c:v>7.0199999999999783</c:v>
                </c:pt>
                <c:pt idx="103">
                  <c:v>7.029999999999978</c:v>
                </c:pt>
                <c:pt idx="104">
                  <c:v>7.0399999999999814</c:v>
                </c:pt>
                <c:pt idx="105">
                  <c:v>7.0499999999999794</c:v>
                </c:pt>
                <c:pt idx="106">
                  <c:v>7.0599999999999774</c:v>
                </c:pt>
                <c:pt idx="107">
                  <c:v>7.0699999999999772</c:v>
                </c:pt>
                <c:pt idx="108">
                  <c:v>7.0799999999999814</c:v>
                </c:pt>
                <c:pt idx="109">
                  <c:v>7.0899999999999794</c:v>
                </c:pt>
                <c:pt idx="110">
                  <c:v>7.0999999999999774</c:v>
                </c:pt>
                <c:pt idx="111">
                  <c:v>7.1099999999999763</c:v>
                </c:pt>
                <c:pt idx="112">
                  <c:v>7.1199999999999761</c:v>
                </c:pt>
                <c:pt idx="113">
                  <c:v>7.1299999999999759</c:v>
                </c:pt>
                <c:pt idx="114">
                  <c:v>7.1399999999999784</c:v>
                </c:pt>
                <c:pt idx="115">
                  <c:v>7.1499999999999764</c:v>
                </c:pt>
                <c:pt idx="116">
                  <c:v>7.1599999999999753</c:v>
                </c:pt>
                <c:pt idx="117">
                  <c:v>7.1699999999999751</c:v>
                </c:pt>
                <c:pt idx="118">
                  <c:v>7.1799999999999784</c:v>
                </c:pt>
                <c:pt idx="119">
                  <c:v>7.1899999999999764</c:v>
                </c:pt>
                <c:pt idx="120">
                  <c:v>7.1999999999999744</c:v>
                </c:pt>
                <c:pt idx="121">
                  <c:v>7.2099999999999804</c:v>
                </c:pt>
                <c:pt idx="122">
                  <c:v>7.2199999999999784</c:v>
                </c:pt>
                <c:pt idx="123">
                  <c:v>7.2299999999999738</c:v>
                </c:pt>
                <c:pt idx="124">
                  <c:v>7.2399999999999824</c:v>
                </c:pt>
                <c:pt idx="125">
                  <c:v>7.2499999999999734</c:v>
                </c:pt>
                <c:pt idx="126">
                  <c:v>7.2599999999999731</c:v>
                </c:pt>
                <c:pt idx="127">
                  <c:v>7.2699999999999729</c:v>
                </c:pt>
                <c:pt idx="128">
                  <c:v>7.2799999999999834</c:v>
                </c:pt>
                <c:pt idx="129">
                  <c:v>7.2899999999999734</c:v>
                </c:pt>
                <c:pt idx="130">
                  <c:v>7.2999999999999723</c:v>
                </c:pt>
                <c:pt idx="131">
                  <c:v>7.3099999999999721</c:v>
                </c:pt>
                <c:pt idx="132">
                  <c:v>7.3199999999999719</c:v>
                </c:pt>
                <c:pt idx="133">
                  <c:v>7.3299999999999716</c:v>
                </c:pt>
                <c:pt idx="134">
                  <c:v>7.3399999999999714</c:v>
                </c:pt>
                <c:pt idx="135">
                  <c:v>7.3499999999999712</c:v>
                </c:pt>
                <c:pt idx="136">
                  <c:v>7.359999999999971</c:v>
                </c:pt>
                <c:pt idx="137">
                  <c:v>7.3699999999999708</c:v>
                </c:pt>
                <c:pt idx="138">
                  <c:v>7.3799999999999724</c:v>
                </c:pt>
                <c:pt idx="139">
                  <c:v>7.3899999999999704</c:v>
                </c:pt>
                <c:pt idx="140">
                  <c:v>7.3999999999999702</c:v>
                </c:pt>
                <c:pt idx="141">
                  <c:v>7.4099999999999824</c:v>
                </c:pt>
                <c:pt idx="142">
                  <c:v>7.4199999999999724</c:v>
                </c:pt>
                <c:pt idx="143">
                  <c:v>7.4299999999999704</c:v>
                </c:pt>
                <c:pt idx="144">
                  <c:v>7.4399999999999924</c:v>
                </c:pt>
                <c:pt idx="145">
                  <c:v>7.4499999999999824</c:v>
                </c:pt>
                <c:pt idx="146">
                  <c:v>7.4599999999999724</c:v>
                </c:pt>
                <c:pt idx="147">
                  <c:v>7.4699999999999704</c:v>
                </c:pt>
                <c:pt idx="148">
                  <c:v>7.4799999999999924</c:v>
                </c:pt>
                <c:pt idx="149">
                  <c:v>7.4899999999999824</c:v>
                </c:pt>
                <c:pt idx="150">
                  <c:v>7.4999999999999734</c:v>
                </c:pt>
                <c:pt idx="151">
                  <c:v>7.5099999999999714</c:v>
                </c:pt>
                <c:pt idx="152">
                  <c:v>7.5199999999999694</c:v>
                </c:pt>
                <c:pt idx="153">
                  <c:v>7.5299999999999674</c:v>
                </c:pt>
                <c:pt idx="154">
                  <c:v>7.5399999999999734</c:v>
                </c:pt>
                <c:pt idx="155">
                  <c:v>7.5499999999999714</c:v>
                </c:pt>
                <c:pt idx="156">
                  <c:v>7.5599999999999694</c:v>
                </c:pt>
                <c:pt idx="157">
                  <c:v>7.5699999999999674</c:v>
                </c:pt>
                <c:pt idx="158">
                  <c:v>7.5799999999999734</c:v>
                </c:pt>
                <c:pt idx="159">
                  <c:v>7.5899999999999714</c:v>
                </c:pt>
                <c:pt idx="160">
                  <c:v>7.5999999999999694</c:v>
                </c:pt>
                <c:pt idx="161">
                  <c:v>7.6099999999999683</c:v>
                </c:pt>
                <c:pt idx="162">
                  <c:v>7.6199999999999664</c:v>
                </c:pt>
                <c:pt idx="163">
                  <c:v>7.6299999999999653</c:v>
                </c:pt>
                <c:pt idx="164">
                  <c:v>7.6399999999999704</c:v>
                </c:pt>
                <c:pt idx="165">
                  <c:v>7.6499999999999684</c:v>
                </c:pt>
                <c:pt idx="166">
                  <c:v>7.6599999999999664</c:v>
                </c:pt>
                <c:pt idx="167">
                  <c:v>7.6699999999999644</c:v>
                </c:pt>
                <c:pt idx="168">
                  <c:v>7.6799999999999704</c:v>
                </c:pt>
                <c:pt idx="169">
                  <c:v>7.6899999999999684</c:v>
                </c:pt>
                <c:pt idx="170">
                  <c:v>7.6999999999999638</c:v>
                </c:pt>
                <c:pt idx="171">
                  <c:v>7.7099999999999724</c:v>
                </c:pt>
                <c:pt idx="172">
                  <c:v>7.7199999999999633</c:v>
                </c:pt>
                <c:pt idx="173">
                  <c:v>7.7299999999999631</c:v>
                </c:pt>
                <c:pt idx="174">
                  <c:v>7.7399999999999824</c:v>
                </c:pt>
                <c:pt idx="175">
                  <c:v>7.7499999999999734</c:v>
                </c:pt>
                <c:pt idx="176">
                  <c:v>7.7599999999999634</c:v>
                </c:pt>
                <c:pt idx="177">
                  <c:v>7.7699999999999623</c:v>
                </c:pt>
                <c:pt idx="178">
                  <c:v>7.7799999999999834</c:v>
                </c:pt>
                <c:pt idx="179">
                  <c:v>7.7899999999999734</c:v>
                </c:pt>
                <c:pt idx="180">
                  <c:v>7.7999999999999634</c:v>
                </c:pt>
                <c:pt idx="181">
                  <c:v>7.8099999999999614</c:v>
                </c:pt>
                <c:pt idx="182">
                  <c:v>7.8199999999999612</c:v>
                </c:pt>
                <c:pt idx="183">
                  <c:v>7.829999999999961</c:v>
                </c:pt>
                <c:pt idx="184">
                  <c:v>7.8399999999999634</c:v>
                </c:pt>
                <c:pt idx="185">
                  <c:v>7.8499999999999623</c:v>
                </c:pt>
                <c:pt idx="186">
                  <c:v>7.8599999999999604</c:v>
                </c:pt>
                <c:pt idx="187">
                  <c:v>7.8699999999999601</c:v>
                </c:pt>
                <c:pt idx="188">
                  <c:v>7.8799999999999599</c:v>
                </c:pt>
                <c:pt idx="189">
                  <c:v>7.8899999999999597</c:v>
                </c:pt>
                <c:pt idx="190">
                  <c:v>7.8999999999999595</c:v>
                </c:pt>
                <c:pt idx="191">
                  <c:v>7.9099999999999593</c:v>
                </c:pt>
                <c:pt idx="192">
                  <c:v>7.9199999999999591</c:v>
                </c:pt>
                <c:pt idx="193">
                  <c:v>7.9299999999999589</c:v>
                </c:pt>
                <c:pt idx="194">
                  <c:v>7.9399999999999924</c:v>
                </c:pt>
                <c:pt idx="195">
                  <c:v>7.9499999999999584</c:v>
                </c:pt>
                <c:pt idx="196">
                  <c:v>7.9599999999999582</c:v>
                </c:pt>
                <c:pt idx="197">
                  <c:v>7.969999999999958</c:v>
                </c:pt>
                <c:pt idx="198">
                  <c:v>7.9799999999999924</c:v>
                </c:pt>
                <c:pt idx="199">
                  <c:v>7.9899999999999594</c:v>
                </c:pt>
                <c:pt idx="200">
                  <c:v>7.9999999999999574</c:v>
                </c:pt>
              </c:numCache>
            </c:numRef>
          </c:xVal>
          <c:yVal>
            <c:numRef>
              <c:f>List1!$K$2:$K$202</c:f>
              <c:numCache>
                <c:formatCode>General</c:formatCode>
                <c:ptCount val="201"/>
                <c:pt idx="0">
                  <c:v>3.6355966758818297</c:v>
                </c:pt>
                <c:pt idx="1">
                  <c:v>3.6622990478314938</c:v>
                </c:pt>
                <c:pt idx="2">
                  <c:v>3.6889756546977686</c:v>
                </c:pt>
                <c:pt idx="3">
                  <c:v>3.7156248902172417</c:v>
                </c:pt>
                <c:pt idx="4">
                  <c:v>3.7422451891430413</c:v>
                </c:pt>
                <c:pt idx="5">
                  <c:v>3.768835028491976</c:v>
                </c:pt>
                <c:pt idx="6">
                  <c:v>3.7953929287537638</c:v>
                </c:pt>
                <c:pt idx="7">
                  <c:v>3.8219174550614352</c:v>
                </c:pt>
                <c:pt idx="8">
                  <c:v>3.8484072183155651</c:v>
                </c:pt>
                <c:pt idx="9">
                  <c:v>3.8748608762611427</c:v>
                </c:pt>
                <c:pt idx="10">
                  <c:v>3.9012771345121307</c:v>
                </c:pt>
                <c:pt idx="11">
                  <c:v>3.9276547475205565</c:v>
                </c:pt>
                <c:pt idx="12">
                  <c:v>3.9539925194864658</c:v>
                </c:pt>
                <c:pt idx="13">
                  <c:v>3.9802893052064192</c:v>
                </c:pt>
                <c:pt idx="14">
                  <c:v>4.0065440108559756</c:v>
                </c:pt>
                <c:pt idx="15">
                  <c:v>4.0327555947050264</c:v>
                </c:pt>
                <c:pt idx="16">
                  <c:v>4.0589230677623025</c:v>
                </c:pt>
                <c:pt idx="17">
                  <c:v>4.0850454943473133</c:v>
                </c:pt>
                <c:pt idx="18">
                  <c:v>4.111121992587246</c:v>
                </c:pt>
                <c:pt idx="19">
                  <c:v>4.1371517348374605</c:v>
                </c:pt>
                <c:pt idx="20">
                  <c:v>4.1631339480235345</c:v>
                </c:pt>
                <c:pt idx="21">
                  <c:v>4.1890679139040534</c:v>
                </c:pt>
                <c:pt idx="22">
                  <c:v>4.2149529692526855</c:v>
                </c:pt>
                <c:pt idx="23">
                  <c:v>4.2407885059597152</c:v>
                </c:pt>
                <c:pt idx="24">
                  <c:v>4.2665739710510451</c:v>
                </c:pt>
                <c:pt idx="25">
                  <c:v>4.2923088666265645</c:v>
                </c:pt>
                <c:pt idx="26">
                  <c:v>4.3179927497163764</c:v>
                </c:pt>
                <c:pt idx="27">
                  <c:v>4.3436252320565609</c:v>
                </c:pt>
                <c:pt idx="28">
                  <c:v>4.3692059797836693</c:v>
                </c:pt>
                <c:pt idx="29">
                  <c:v>4.3947347130514665</c:v>
                </c:pt>
                <c:pt idx="30">
                  <c:v>4.4202112055686333</c:v>
                </c:pt>
                <c:pt idx="31">
                  <c:v>4.4456352840605984</c:v>
                </c:pt>
                <c:pt idx="32">
                  <c:v>4.4710068276568915</c:v>
                </c:pt>
                <c:pt idx="33">
                  <c:v>4.4963257672060388</c:v>
                </c:pt>
                <c:pt idx="34">
                  <c:v>4.5215920845204414</c:v>
                </c:pt>
                <c:pt idx="35">
                  <c:v>4.546805811553722</c:v>
                </c:pt>
                <c:pt idx="36">
                  <c:v>4.5719670295133934</c:v>
                </c:pt>
                <c:pt idx="37">
                  <c:v>4.5970758679114434</c:v>
                </c:pt>
                <c:pt idx="38">
                  <c:v>4.6221325035571255</c:v>
                </c:pt>
                <c:pt idx="39">
                  <c:v>4.6471371594926065</c:v>
                </c:pt>
                <c:pt idx="40">
                  <c:v>4.6720901038786984</c:v>
                </c:pt>
                <c:pt idx="41">
                  <c:v>4.696991648830827</c:v>
                </c:pt>
                <c:pt idx="42">
                  <c:v>4.7218421492107314</c:v>
                </c:pt>
                <c:pt idx="43">
                  <c:v>4.7466420013771282</c:v>
                </c:pt>
                <c:pt idx="44">
                  <c:v>4.7713916418988891</c:v>
                </c:pt>
                <c:pt idx="45">
                  <c:v>4.7960915462355285</c:v>
                </c:pt>
                <c:pt idx="46">
                  <c:v>4.8207422273878766</c:v>
                </c:pt>
                <c:pt idx="47">
                  <c:v>4.8453442345228197</c:v>
                </c:pt>
                <c:pt idx="48">
                  <c:v>4.8698981515771473</c:v>
                </c:pt>
                <c:pt idx="49">
                  <c:v>4.8944045958432065</c:v>
                </c:pt>
                <c:pt idx="50">
                  <c:v>4.9188642165406575</c:v>
                </c:pt>
                <c:pt idx="51">
                  <c:v>4.9432776933781613</c:v>
                </c:pt>
                <c:pt idx="52">
                  <c:v>4.9676457351079391</c:v>
                </c:pt>
                <c:pt idx="53">
                  <c:v>4.9919690780789328</c:v>
                </c:pt>
                <c:pt idx="54">
                  <c:v>5.0162484847885489</c:v>
                </c:pt>
                <c:pt idx="55">
                  <c:v>5.0404847424392045</c:v>
                </c:pt>
                <c:pt idx="56">
                  <c:v>5.0646786615030495</c:v>
                </c:pt>
                <c:pt idx="57">
                  <c:v>5.0888310742946494</c:v>
                </c:pt>
                <c:pt idx="58">
                  <c:v>5.1129428335585745</c:v>
                </c:pt>
                <c:pt idx="59">
                  <c:v>5.1370148110720173</c:v>
                </c:pt>
                <c:pt idx="60">
                  <c:v>5.1610478962663455</c:v>
                </c:pt>
                <c:pt idx="61">
                  <c:v>5.1850429948683834</c:v>
                </c:pt>
                <c:pt idx="62">
                  <c:v>5.2090010275660052</c:v>
                </c:pt>
                <c:pt idx="63">
                  <c:v>5.2329229286979606</c:v>
                </c:pt>
                <c:pt idx="64">
                  <c:v>5.2568096449704464</c:v>
                </c:pt>
                <c:pt idx="65">
                  <c:v>5.2806621342024682</c:v>
                </c:pt>
                <c:pt idx="66">
                  <c:v>5.3044813641000745</c:v>
                </c:pt>
                <c:pt idx="67">
                  <c:v>5.3282683110635833</c:v>
                </c:pt>
                <c:pt idx="68">
                  <c:v>5.3520239590240211</c:v>
                </c:pt>
                <c:pt idx="69">
                  <c:v>5.3757492983147106</c:v>
                </c:pt>
                <c:pt idx="70">
                  <c:v>5.3994453245746534</c:v>
                </c:pt>
                <c:pt idx="71">
                  <c:v>5.4231130376871945</c:v>
                </c:pt>
                <c:pt idx="72">
                  <c:v>5.4467534407514036</c:v>
                </c:pt>
                <c:pt idx="73">
                  <c:v>5.4703675390877171</c:v>
                </c:pt>
                <c:pt idx="74">
                  <c:v>5.4939563392789355</c:v>
                </c:pt>
                <c:pt idx="75">
                  <c:v>5.5175208482428673</c:v>
                </c:pt>
                <c:pt idx="76">
                  <c:v>5.5410620723398534</c:v>
                </c:pt>
                <c:pt idx="77">
                  <c:v>5.5645810165112399</c:v>
                </c:pt>
                <c:pt idx="78">
                  <c:v>5.5880786834522134</c:v>
                </c:pt>
                <c:pt idx="79">
                  <c:v>5.6115560728122045</c:v>
                </c:pt>
                <c:pt idx="80">
                  <c:v>5.6350141804286187</c:v>
                </c:pt>
                <c:pt idx="81">
                  <c:v>5.6584539975869275</c:v>
                </c:pt>
                <c:pt idx="82">
                  <c:v>5.6818765103095306</c:v>
                </c:pt>
                <c:pt idx="83">
                  <c:v>5.7052826986704526</c:v>
                </c:pt>
                <c:pt idx="84">
                  <c:v>5.7286735361348518</c:v>
                </c:pt>
                <c:pt idx="85">
                  <c:v>5.7520499889218124</c:v>
                </c:pt>
                <c:pt idx="86">
                  <c:v>5.7754130153887164</c:v>
                </c:pt>
                <c:pt idx="87">
                  <c:v>5.798763565435717</c:v>
                </c:pt>
                <c:pt idx="88">
                  <c:v>5.8221025799282247</c:v>
                </c:pt>
                <c:pt idx="89">
                  <c:v>5.8454309901366575</c:v>
                </c:pt>
                <c:pt idx="90">
                  <c:v>5.8687497171891581</c:v>
                </c:pt>
                <c:pt idx="91">
                  <c:v>5.8920596715393865</c:v>
                </c:pt>
                <c:pt idx="92">
                  <c:v>5.9153617524437134</c:v>
                </c:pt>
                <c:pt idx="93">
                  <c:v>5.9386568474475716</c:v>
                </c:pt>
                <c:pt idx="94">
                  <c:v>5.9619458318802945</c:v>
                </c:pt>
                <c:pt idx="95">
                  <c:v>5.9852295683533834</c:v>
                </c:pt>
                <c:pt idx="96">
                  <c:v>6.0085089062633985</c:v>
                </c:pt>
                <c:pt idx="97">
                  <c:v>6.0317846812961164</c:v>
                </c:pt>
                <c:pt idx="98">
                  <c:v>6.0550577149298714</c:v>
                </c:pt>
                <c:pt idx="99">
                  <c:v>6.0783288139370573</c:v>
                </c:pt>
                <c:pt idx="100">
                  <c:v>6.1015987698813143</c:v>
                </c:pt>
                <c:pt idx="101">
                  <c:v>6.1248683586088655</c:v>
                </c:pt>
                <c:pt idx="102">
                  <c:v>6.1481383397322755</c:v>
                </c:pt>
                <c:pt idx="103">
                  <c:v>6.1714094561046524</c:v>
                </c:pt>
                <c:pt idx="104">
                  <c:v>6.1946824332828543</c:v>
                </c:pt>
                <c:pt idx="105">
                  <c:v>6.2179579789782595</c:v>
                </c:pt>
                <c:pt idx="106">
                  <c:v>6.2412367824934893</c:v>
                </c:pt>
                <c:pt idx="107">
                  <c:v>6.264519514141826</c:v>
                </c:pt>
                <c:pt idx="108">
                  <c:v>6.2878068246527485</c:v>
                </c:pt>
                <c:pt idx="109">
                  <c:v>6.3110993445557311</c:v>
                </c:pt>
                <c:pt idx="110">
                  <c:v>6.3343976835464195</c:v>
                </c:pt>
                <c:pt idx="111">
                  <c:v>6.3577024298313294</c:v>
                </c:pt>
                <c:pt idx="112">
                  <c:v>6.381014149450821</c:v>
                </c:pt>
                <c:pt idx="113">
                  <c:v>6.4043333855794033</c:v>
                </c:pt>
                <c:pt idx="114">
                  <c:v>6.4276606578019315</c:v>
                </c:pt>
                <c:pt idx="115">
                  <c:v>6.4509964613667075</c:v>
                </c:pt>
                <c:pt idx="116">
                  <c:v>6.4743412664121527</c:v>
                </c:pt>
                <c:pt idx="117">
                  <c:v>6.4976955171692845</c:v>
                </c:pt>
                <c:pt idx="118">
                  <c:v>6.5210596311382405</c:v>
                </c:pt>
                <c:pt idx="119">
                  <c:v>6.5444339982388575</c:v>
                </c:pt>
                <c:pt idx="120">
                  <c:v>6.5678189799356277</c:v>
                </c:pt>
                <c:pt idx="121">
                  <c:v>6.5912149083375287</c:v>
                </c:pt>
                <c:pt idx="122">
                  <c:v>6.6146220852709199</c:v>
                </c:pt>
                <c:pt idx="123">
                  <c:v>6.6380407813298934</c:v>
                </c:pt>
                <c:pt idx="124">
                  <c:v>6.6614712349007057</c:v>
                </c:pt>
                <c:pt idx="125">
                  <c:v>6.6849136511637655</c:v>
                </c:pt>
                <c:pt idx="126">
                  <c:v>6.7083682010730934</c:v>
                </c:pt>
                <c:pt idx="127">
                  <c:v>6.7318350203146924</c:v>
                </c:pt>
                <c:pt idx="128">
                  <c:v>6.7553142082454407</c:v>
                </c:pt>
                <c:pt idx="129">
                  <c:v>6.7788058268144455</c:v>
                </c:pt>
                <c:pt idx="130">
                  <c:v>6.8023098994665201</c:v>
                </c:pt>
                <c:pt idx="131">
                  <c:v>6.825826410033728</c:v>
                </c:pt>
                <c:pt idx="132">
                  <c:v>6.84935530161329</c:v>
                </c:pt>
                <c:pt idx="133">
                  <c:v>6.8728964754364705</c:v>
                </c:pt>
                <c:pt idx="134">
                  <c:v>6.8964497897304033</c:v>
                </c:pt>
                <c:pt idx="135">
                  <c:v>6.9200150585753439</c:v>
                </c:pt>
                <c:pt idx="136">
                  <c:v>6.9435920507616924</c:v>
                </c:pt>
                <c:pt idx="137">
                  <c:v>6.9671804886468065</c:v>
                </c:pt>
                <c:pt idx="138">
                  <c:v>6.9907800470193466</c:v>
                </c:pt>
                <c:pt idx="139">
                  <c:v>7.0143903519706052</c:v>
                </c:pt>
                <c:pt idx="140">
                  <c:v>7.0380109797787656</c:v>
                </c:pt>
                <c:pt idx="141">
                  <c:v>7.0616414558092124</c:v>
                </c:pt>
                <c:pt idx="142">
                  <c:v>7.0852812534342569</c:v>
                </c:pt>
                <c:pt idx="143">
                  <c:v>7.1089297929781514</c:v>
                </c:pt>
                <c:pt idx="144">
                  <c:v>7.1325864406886845</c:v>
                </c:pt>
                <c:pt idx="145">
                  <c:v>7.1562505077425218</c:v>
                </c:pt>
                <c:pt idx="146">
                  <c:v>7.1799212492864655</c:v>
                </c:pt>
                <c:pt idx="147">
                  <c:v>7.2035978635204776</c:v>
                </c:pt>
                <c:pt idx="148">
                  <c:v>7.2272794908259996</c:v>
                </c:pt>
                <c:pt idx="149">
                  <c:v>7.2509652129445081</c:v>
                </c:pt>
                <c:pt idx="150">
                  <c:v>7.2746540522106953</c:v>
                </c:pt>
                <c:pt idx="151">
                  <c:v>7.2983449708447781</c:v>
                </c:pt>
                <c:pt idx="152">
                  <c:v>7.3220368703082883</c:v>
                </c:pt>
                <c:pt idx="153">
                  <c:v>7.3457285907286911</c:v>
                </c:pt>
                <c:pt idx="154">
                  <c:v>7.3694189103944465</c:v>
                </c:pt>
                <c:pt idx="155">
                  <c:v>7.3931065453294655</c:v>
                </c:pt>
                <c:pt idx="156">
                  <c:v>7.4167901489463794</c:v>
                </c:pt>
                <c:pt idx="157">
                  <c:v>7.4404683117856933</c:v>
                </c:pt>
                <c:pt idx="158">
                  <c:v>7.4641395613435755</c:v>
                </c:pt>
                <c:pt idx="159">
                  <c:v>7.4878023619925429</c:v>
                </c:pt>
                <c:pt idx="160">
                  <c:v>7.511455114997899</c:v>
                </c:pt>
                <c:pt idx="161">
                  <c:v>7.5350961586343423</c:v>
                </c:pt>
                <c:pt idx="162">
                  <c:v>7.5587237684049127</c:v>
                </c:pt>
                <c:pt idx="163">
                  <c:v>7.5823361573658445</c:v>
                </c:pt>
                <c:pt idx="164">
                  <c:v>7.6059314765596246</c:v>
                </c:pt>
                <c:pt idx="165">
                  <c:v>7.6295078155588287</c:v>
                </c:pt>
                <c:pt idx="166">
                  <c:v>7.6530632031227714</c:v>
                </c:pt>
                <c:pt idx="167">
                  <c:v>7.6765956079687285</c:v>
                </c:pt>
                <c:pt idx="168">
                  <c:v>7.700102939659347</c:v>
                </c:pt>
                <c:pt idx="169">
                  <c:v>7.7235830496071065</c:v>
                </c:pt>
                <c:pt idx="170">
                  <c:v>7.7470337321969955</c:v>
                </c:pt>
                <c:pt idx="171">
                  <c:v>7.7704527260275826</c:v>
                </c:pt>
                <c:pt idx="172">
                  <c:v>7.7938377152706924</c:v>
                </c:pt>
                <c:pt idx="173">
                  <c:v>7.8171863311491752</c:v>
                </c:pt>
                <c:pt idx="174">
                  <c:v>7.8404961535332909</c:v>
                </c:pt>
                <c:pt idx="175">
                  <c:v>7.8637647126517294</c:v>
                </c:pt>
                <c:pt idx="176">
                  <c:v>7.886989490920211</c:v>
                </c:pt>
                <c:pt idx="177">
                  <c:v>7.9101679248819874</c:v>
                </c:pt>
                <c:pt idx="178">
                  <c:v>7.9332974072601772</c:v>
                </c:pt>
                <c:pt idx="179">
                  <c:v>7.9563752891183404</c:v>
                </c:pt>
                <c:pt idx="180">
                  <c:v>7.9793988821283017</c:v>
                </c:pt>
                <c:pt idx="181">
                  <c:v>8.0023654609380959</c:v>
                </c:pt>
                <c:pt idx="182">
                  <c:v>8.0252722656416395</c:v>
                </c:pt>
                <c:pt idx="183">
                  <c:v>8.0481165043407916</c:v>
                </c:pt>
                <c:pt idx="184">
                  <c:v>8.0708953557996548</c:v>
                </c:pt>
                <c:pt idx="185">
                  <c:v>8.0936059721839548</c:v>
                </c:pt>
                <c:pt idx="186">
                  <c:v>8.1162454818817089</c:v>
                </c:pt>
                <c:pt idx="187">
                  <c:v>8.1388109923993959</c:v>
                </c:pt>
                <c:pt idx="188">
                  <c:v>8.1612995933280548</c:v>
                </c:pt>
                <c:pt idx="189">
                  <c:v>8.1837083593738384</c:v>
                </c:pt>
                <c:pt idx="190">
                  <c:v>8.2060343534467268</c:v>
                </c:pt>
                <c:pt idx="191">
                  <c:v>8.2282746298003389</c:v>
                </c:pt>
                <c:pt idx="192">
                  <c:v>8.2504262372191768</c:v>
                </c:pt>
                <c:pt idx="193">
                  <c:v>8.2724862222408539</c:v>
                </c:pt>
                <c:pt idx="194">
                  <c:v>8.2944516324138089</c:v>
                </c:pt>
                <c:pt idx="195">
                  <c:v>8.3163195195783768</c:v>
                </c:pt>
                <c:pt idx="196">
                  <c:v>8.3380869431637841</c:v>
                </c:pt>
                <c:pt idx="197">
                  <c:v>8.3597509734987767</c:v>
                </c:pt>
                <c:pt idx="198">
                  <c:v>8.3813086951225699</c:v>
                </c:pt>
                <c:pt idx="199">
                  <c:v>8.4027572100941761</c:v>
                </c:pt>
                <c:pt idx="200">
                  <c:v>8.4240936412882572</c:v>
                </c:pt>
              </c:numCache>
            </c:numRef>
          </c:yVal>
          <c:smooth val="1"/>
          <c:extLst>
            <c:ext xmlns:c16="http://schemas.microsoft.com/office/drawing/2014/chart" uri="{C3380CC4-5D6E-409C-BE32-E72D297353CC}">
              <c16:uniqueId val="{00000000-2F7C-437A-9FED-6D6570A63245}"/>
            </c:ext>
          </c:extLst>
        </c:ser>
        <c:ser>
          <c:idx val="3"/>
          <c:order val="1"/>
          <c:spPr>
            <a:ln w="22225" cap="rnd">
              <a:solidFill>
                <a:schemeClr val="accent4"/>
              </a:solidFill>
              <a:round/>
            </a:ln>
            <a:effectLst/>
          </c:spPr>
          <c:marker>
            <c:symbol val="none"/>
          </c:marker>
          <c:xVal>
            <c:numRef>
              <c:f>List1!$J$2:$J$202</c:f>
              <c:numCache>
                <c:formatCode>General</c:formatCode>
                <c:ptCount val="201"/>
                <c:pt idx="0">
                  <c:v>6</c:v>
                </c:pt>
                <c:pt idx="1">
                  <c:v>6.01</c:v>
                </c:pt>
                <c:pt idx="2">
                  <c:v>6.02</c:v>
                </c:pt>
                <c:pt idx="3">
                  <c:v>6.0299999999999985</c:v>
                </c:pt>
                <c:pt idx="4">
                  <c:v>6.0399999999999991</c:v>
                </c:pt>
                <c:pt idx="5">
                  <c:v>6.0499999999999989</c:v>
                </c:pt>
                <c:pt idx="6">
                  <c:v>6.0599999999999987</c:v>
                </c:pt>
                <c:pt idx="7">
                  <c:v>6.0699999999999985</c:v>
                </c:pt>
                <c:pt idx="8">
                  <c:v>6.0799999999999983</c:v>
                </c:pt>
                <c:pt idx="9">
                  <c:v>6.0899999999999981</c:v>
                </c:pt>
                <c:pt idx="10">
                  <c:v>6.0999999999999979</c:v>
                </c:pt>
                <c:pt idx="11">
                  <c:v>6.1099999999999977</c:v>
                </c:pt>
                <c:pt idx="12">
                  <c:v>6.1199999999999966</c:v>
                </c:pt>
                <c:pt idx="13">
                  <c:v>6.1299999999999955</c:v>
                </c:pt>
                <c:pt idx="14">
                  <c:v>6.139999999999997</c:v>
                </c:pt>
                <c:pt idx="15">
                  <c:v>6.1499999999999968</c:v>
                </c:pt>
                <c:pt idx="16">
                  <c:v>6.1599999999999966</c:v>
                </c:pt>
                <c:pt idx="17">
                  <c:v>6.1699999999999955</c:v>
                </c:pt>
                <c:pt idx="18">
                  <c:v>6.1799999999999962</c:v>
                </c:pt>
                <c:pt idx="19">
                  <c:v>6.1899999999999959</c:v>
                </c:pt>
                <c:pt idx="20">
                  <c:v>6.1999999999999957</c:v>
                </c:pt>
                <c:pt idx="21">
                  <c:v>6.2099999999999964</c:v>
                </c:pt>
                <c:pt idx="22">
                  <c:v>6.2199999999999953</c:v>
                </c:pt>
                <c:pt idx="23">
                  <c:v>6.2299999999999951</c:v>
                </c:pt>
                <c:pt idx="24">
                  <c:v>6.2399999999999984</c:v>
                </c:pt>
                <c:pt idx="25">
                  <c:v>6.2499999999999964</c:v>
                </c:pt>
                <c:pt idx="26">
                  <c:v>6.2599999999999953</c:v>
                </c:pt>
                <c:pt idx="27">
                  <c:v>6.2699999999999942</c:v>
                </c:pt>
                <c:pt idx="28">
                  <c:v>6.2799999999999994</c:v>
                </c:pt>
                <c:pt idx="29">
                  <c:v>6.2899999999999938</c:v>
                </c:pt>
                <c:pt idx="30">
                  <c:v>6.2999999999999936</c:v>
                </c:pt>
                <c:pt idx="31">
                  <c:v>6.3099999999999925</c:v>
                </c:pt>
                <c:pt idx="32">
                  <c:v>6.3199999999999905</c:v>
                </c:pt>
                <c:pt idx="33">
                  <c:v>6.3299999999999885</c:v>
                </c:pt>
                <c:pt idx="34">
                  <c:v>6.3399999999999928</c:v>
                </c:pt>
                <c:pt idx="35">
                  <c:v>6.3499999999999925</c:v>
                </c:pt>
                <c:pt idx="36">
                  <c:v>6.3599999999999905</c:v>
                </c:pt>
                <c:pt idx="37">
                  <c:v>6.3699999999999886</c:v>
                </c:pt>
                <c:pt idx="38">
                  <c:v>6.3799999999999919</c:v>
                </c:pt>
                <c:pt idx="39">
                  <c:v>6.3899999999999917</c:v>
                </c:pt>
                <c:pt idx="40">
                  <c:v>6.3999999999999915</c:v>
                </c:pt>
                <c:pt idx="41">
                  <c:v>6.4099999999999913</c:v>
                </c:pt>
                <c:pt idx="42">
                  <c:v>6.419999999999991</c:v>
                </c:pt>
                <c:pt idx="43">
                  <c:v>6.4299999999999908</c:v>
                </c:pt>
                <c:pt idx="44">
                  <c:v>6.4399999999999924</c:v>
                </c:pt>
                <c:pt idx="45">
                  <c:v>6.4499999999999904</c:v>
                </c:pt>
                <c:pt idx="46">
                  <c:v>6.4599999999999902</c:v>
                </c:pt>
                <c:pt idx="47">
                  <c:v>6.46999999999999</c:v>
                </c:pt>
                <c:pt idx="48">
                  <c:v>6.4799999999999924</c:v>
                </c:pt>
                <c:pt idx="49">
                  <c:v>6.4899999999999904</c:v>
                </c:pt>
                <c:pt idx="50">
                  <c:v>6.4999999999999893</c:v>
                </c:pt>
                <c:pt idx="51">
                  <c:v>6.5099999999999891</c:v>
                </c:pt>
                <c:pt idx="52">
                  <c:v>6.5199999999999889</c:v>
                </c:pt>
                <c:pt idx="53">
                  <c:v>6.5299999999999887</c:v>
                </c:pt>
                <c:pt idx="54">
                  <c:v>6.5399999999999894</c:v>
                </c:pt>
                <c:pt idx="55">
                  <c:v>6.5499999999999883</c:v>
                </c:pt>
                <c:pt idx="56">
                  <c:v>6.5599999999999881</c:v>
                </c:pt>
                <c:pt idx="57">
                  <c:v>6.5699999999999878</c:v>
                </c:pt>
                <c:pt idx="58">
                  <c:v>6.5799999999999894</c:v>
                </c:pt>
                <c:pt idx="59">
                  <c:v>6.5899999999999874</c:v>
                </c:pt>
                <c:pt idx="60">
                  <c:v>6.5999999999999872</c:v>
                </c:pt>
                <c:pt idx="61">
                  <c:v>6.609999999999987</c:v>
                </c:pt>
                <c:pt idx="62">
                  <c:v>6.6199999999999868</c:v>
                </c:pt>
                <c:pt idx="63">
                  <c:v>6.6299999999999866</c:v>
                </c:pt>
                <c:pt idx="64">
                  <c:v>6.6399999999999864</c:v>
                </c:pt>
                <c:pt idx="65">
                  <c:v>6.6499999999999861</c:v>
                </c:pt>
                <c:pt idx="66">
                  <c:v>6.6599999999999859</c:v>
                </c:pt>
                <c:pt idx="67">
                  <c:v>6.6699999999999857</c:v>
                </c:pt>
                <c:pt idx="68">
                  <c:v>6.6799999999999864</c:v>
                </c:pt>
                <c:pt idx="69">
                  <c:v>6.6899999999999853</c:v>
                </c:pt>
                <c:pt idx="70">
                  <c:v>6.6999999999999851</c:v>
                </c:pt>
                <c:pt idx="71">
                  <c:v>6.7099999999999884</c:v>
                </c:pt>
                <c:pt idx="72">
                  <c:v>6.7199999999999864</c:v>
                </c:pt>
                <c:pt idx="73">
                  <c:v>6.7299999999999844</c:v>
                </c:pt>
                <c:pt idx="74">
                  <c:v>6.7399999999999904</c:v>
                </c:pt>
                <c:pt idx="75">
                  <c:v>6.7499999999999893</c:v>
                </c:pt>
                <c:pt idx="76">
                  <c:v>6.7599999999999838</c:v>
                </c:pt>
                <c:pt idx="77">
                  <c:v>6.7699999999999836</c:v>
                </c:pt>
                <c:pt idx="78">
                  <c:v>6.7799999999999834</c:v>
                </c:pt>
                <c:pt idx="79">
                  <c:v>6.7899999999999832</c:v>
                </c:pt>
                <c:pt idx="80">
                  <c:v>6.7999999999999829</c:v>
                </c:pt>
                <c:pt idx="81">
                  <c:v>6.8099999999999827</c:v>
                </c:pt>
                <c:pt idx="82">
                  <c:v>6.8199999999999825</c:v>
                </c:pt>
                <c:pt idx="83">
                  <c:v>6.8299999999999805</c:v>
                </c:pt>
                <c:pt idx="84">
                  <c:v>6.8399999999999821</c:v>
                </c:pt>
                <c:pt idx="85">
                  <c:v>6.8499999999999819</c:v>
                </c:pt>
                <c:pt idx="86">
                  <c:v>6.8599999999999817</c:v>
                </c:pt>
                <c:pt idx="87">
                  <c:v>6.8699999999999815</c:v>
                </c:pt>
                <c:pt idx="88">
                  <c:v>6.8799999999999812</c:v>
                </c:pt>
                <c:pt idx="89">
                  <c:v>6.889999999999981</c:v>
                </c:pt>
                <c:pt idx="90">
                  <c:v>6.8999999999999808</c:v>
                </c:pt>
                <c:pt idx="91">
                  <c:v>6.9099999999999824</c:v>
                </c:pt>
                <c:pt idx="92">
                  <c:v>6.9199999999999804</c:v>
                </c:pt>
                <c:pt idx="93">
                  <c:v>6.9299999999999802</c:v>
                </c:pt>
                <c:pt idx="94">
                  <c:v>6.9399999999999924</c:v>
                </c:pt>
                <c:pt idx="95">
                  <c:v>6.9499999999999824</c:v>
                </c:pt>
                <c:pt idx="96">
                  <c:v>6.9599999999999804</c:v>
                </c:pt>
                <c:pt idx="97">
                  <c:v>6.9699999999999793</c:v>
                </c:pt>
                <c:pt idx="98">
                  <c:v>6.9799999999999924</c:v>
                </c:pt>
                <c:pt idx="99">
                  <c:v>6.9899999999999824</c:v>
                </c:pt>
                <c:pt idx="100">
                  <c:v>6.9999999999999813</c:v>
                </c:pt>
                <c:pt idx="101">
                  <c:v>7.0099999999999794</c:v>
                </c:pt>
                <c:pt idx="102">
                  <c:v>7.0199999999999783</c:v>
                </c:pt>
                <c:pt idx="103">
                  <c:v>7.029999999999978</c:v>
                </c:pt>
                <c:pt idx="104">
                  <c:v>7.0399999999999814</c:v>
                </c:pt>
                <c:pt idx="105">
                  <c:v>7.0499999999999794</c:v>
                </c:pt>
                <c:pt idx="106">
                  <c:v>7.0599999999999774</c:v>
                </c:pt>
                <c:pt idx="107">
                  <c:v>7.0699999999999772</c:v>
                </c:pt>
                <c:pt idx="108">
                  <c:v>7.0799999999999814</c:v>
                </c:pt>
                <c:pt idx="109">
                  <c:v>7.0899999999999794</c:v>
                </c:pt>
                <c:pt idx="110">
                  <c:v>7.0999999999999774</c:v>
                </c:pt>
                <c:pt idx="111">
                  <c:v>7.1099999999999763</c:v>
                </c:pt>
                <c:pt idx="112">
                  <c:v>7.1199999999999761</c:v>
                </c:pt>
                <c:pt idx="113">
                  <c:v>7.1299999999999759</c:v>
                </c:pt>
                <c:pt idx="114">
                  <c:v>7.1399999999999784</c:v>
                </c:pt>
                <c:pt idx="115">
                  <c:v>7.1499999999999764</c:v>
                </c:pt>
                <c:pt idx="116">
                  <c:v>7.1599999999999753</c:v>
                </c:pt>
                <c:pt idx="117">
                  <c:v>7.1699999999999751</c:v>
                </c:pt>
                <c:pt idx="118">
                  <c:v>7.1799999999999784</c:v>
                </c:pt>
                <c:pt idx="119">
                  <c:v>7.1899999999999764</c:v>
                </c:pt>
                <c:pt idx="120">
                  <c:v>7.1999999999999744</c:v>
                </c:pt>
                <c:pt idx="121">
                  <c:v>7.2099999999999804</c:v>
                </c:pt>
                <c:pt idx="122">
                  <c:v>7.2199999999999784</c:v>
                </c:pt>
                <c:pt idx="123">
                  <c:v>7.2299999999999738</c:v>
                </c:pt>
                <c:pt idx="124">
                  <c:v>7.2399999999999824</c:v>
                </c:pt>
                <c:pt idx="125">
                  <c:v>7.2499999999999734</c:v>
                </c:pt>
                <c:pt idx="126">
                  <c:v>7.2599999999999731</c:v>
                </c:pt>
                <c:pt idx="127">
                  <c:v>7.2699999999999729</c:v>
                </c:pt>
                <c:pt idx="128">
                  <c:v>7.2799999999999834</c:v>
                </c:pt>
                <c:pt idx="129">
                  <c:v>7.2899999999999734</c:v>
                </c:pt>
                <c:pt idx="130">
                  <c:v>7.2999999999999723</c:v>
                </c:pt>
                <c:pt idx="131">
                  <c:v>7.3099999999999721</c:v>
                </c:pt>
                <c:pt idx="132">
                  <c:v>7.3199999999999719</c:v>
                </c:pt>
                <c:pt idx="133">
                  <c:v>7.3299999999999716</c:v>
                </c:pt>
                <c:pt idx="134">
                  <c:v>7.3399999999999714</c:v>
                </c:pt>
                <c:pt idx="135">
                  <c:v>7.3499999999999712</c:v>
                </c:pt>
                <c:pt idx="136">
                  <c:v>7.359999999999971</c:v>
                </c:pt>
                <c:pt idx="137">
                  <c:v>7.3699999999999708</c:v>
                </c:pt>
                <c:pt idx="138">
                  <c:v>7.3799999999999724</c:v>
                </c:pt>
                <c:pt idx="139">
                  <c:v>7.3899999999999704</c:v>
                </c:pt>
                <c:pt idx="140">
                  <c:v>7.3999999999999702</c:v>
                </c:pt>
                <c:pt idx="141">
                  <c:v>7.4099999999999824</c:v>
                </c:pt>
                <c:pt idx="142">
                  <c:v>7.4199999999999724</c:v>
                </c:pt>
                <c:pt idx="143">
                  <c:v>7.4299999999999704</c:v>
                </c:pt>
                <c:pt idx="144">
                  <c:v>7.4399999999999924</c:v>
                </c:pt>
                <c:pt idx="145">
                  <c:v>7.4499999999999824</c:v>
                </c:pt>
                <c:pt idx="146">
                  <c:v>7.4599999999999724</c:v>
                </c:pt>
                <c:pt idx="147">
                  <c:v>7.4699999999999704</c:v>
                </c:pt>
                <c:pt idx="148">
                  <c:v>7.4799999999999924</c:v>
                </c:pt>
                <c:pt idx="149">
                  <c:v>7.4899999999999824</c:v>
                </c:pt>
                <c:pt idx="150">
                  <c:v>7.4999999999999734</c:v>
                </c:pt>
                <c:pt idx="151">
                  <c:v>7.5099999999999714</c:v>
                </c:pt>
                <c:pt idx="152">
                  <c:v>7.5199999999999694</c:v>
                </c:pt>
                <c:pt idx="153">
                  <c:v>7.5299999999999674</c:v>
                </c:pt>
                <c:pt idx="154">
                  <c:v>7.5399999999999734</c:v>
                </c:pt>
                <c:pt idx="155">
                  <c:v>7.5499999999999714</c:v>
                </c:pt>
                <c:pt idx="156">
                  <c:v>7.5599999999999694</c:v>
                </c:pt>
                <c:pt idx="157">
                  <c:v>7.5699999999999674</c:v>
                </c:pt>
                <c:pt idx="158">
                  <c:v>7.5799999999999734</c:v>
                </c:pt>
                <c:pt idx="159">
                  <c:v>7.5899999999999714</c:v>
                </c:pt>
                <c:pt idx="160">
                  <c:v>7.5999999999999694</c:v>
                </c:pt>
                <c:pt idx="161">
                  <c:v>7.6099999999999683</c:v>
                </c:pt>
                <c:pt idx="162">
                  <c:v>7.6199999999999664</c:v>
                </c:pt>
                <c:pt idx="163">
                  <c:v>7.6299999999999653</c:v>
                </c:pt>
                <c:pt idx="164">
                  <c:v>7.6399999999999704</c:v>
                </c:pt>
                <c:pt idx="165">
                  <c:v>7.6499999999999684</c:v>
                </c:pt>
                <c:pt idx="166">
                  <c:v>7.6599999999999664</c:v>
                </c:pt>
                <c:pt idx="167">
                  <c:v>7.6699999999999644</c:v>
                </c:pt>
                <c:pt idx="168">
                  <c:v>7.6799999999999704</c:v>
                </c:pt>
                <c:pt idx="169">
                  <c:v>7.6899999999999684</c:v>
                </c:pt>
                <c:pt idx="170">
                  <c:v>7.6999999999999638</c:v>
                </c:pt>
                <c:pt idx="171">
                  <c:v>7.7099999999999724</c:v>
                </c:pt>
                <c:pt idx="172">
                  <c:v>7.7199999999999633</c:v>
                </c:pt>
                <c:pt idx="173">
                  <c:v>7.7299999999999631</c:v>
                </c:pt>
                <c:pt idx="174">
                  <c:v>7.7399999999999824</c:v>
                </c:pt>
                <c:pt idx="175">
                  <c:v>7.7499999999999734</c:v>
                </c:pt>
                <c:pt idx="176">
                  <c:v>7.7599999999999634</c:v>
                </c:pt>
                <c:pt idx="177">
                  <c:v>7.7699999999999623</c:v>
                </c:pt>
                <c:pt idx="178">
                  <c:v>7.7799999999999834</c:v>
                </c:pt>
                <c:pt idx="179">
                  <c:v>7.7899999999999734</c:v>
                </c:pt>
                <c:pt idx="180">
                  <c:v>7.7999999999999634</c:v>
                </c:pt>
                <c:pt idx="181">
                  <c:v>7.8099999999999614</c:v>
                </c:pt>
                <c:pt idx="182">
                  <c:v>7.8199999999999612</c:v>
                </c:pt>
                <c:pt idx="183">
                  <c:v>7.829999999999961</c:v>
                </c:pt>
                <c:pt idx="184">
                  <c:v>7.8399999999999634</c:v>
                </c:pt>
                <c:pt idx="185">
                  <c:v>7.8499999999999623</c:v>
                </c:pt>
                <c:pt idx="186">
                  <c:v>7.8599999999999604</c:v>
                </c:pt>
                <c:pt idx="187">
                  <c:v>7.8699999999999601</c:v>
                </c:pt>
                <c:pt idx="188">
                  <c:v>7.8799999999999599</c:v>
                </c:pt>
                <c:pt idx="189">
                  <c:v>7.8899999999999597</c:v>
                </c:pt>
                <c:pt idx="190">
                  <c:v>7.8999999999999595</c:v>
                </c:pt>
                <c:pt idx="191">
                  <c:v>7.9099999999999593</c:v>
                </c:pt>
                <c:pt idx="192">
                  <c:v>7.9199999999999591</c:v>
                </c:pt>
                <c:pt idx="193">
                  <c:v>7.9299999999999589</c:v>
                </c:pt>
                <c:pt idx="194">
                  <c:v>7.9399999999999924</c:v>
                </c:pt>
                <c:pt idx="195">
                  <c:v>7.9499999999999584</c:v>
                </c:pt>
                <c:pt idx="196">
                  <c:v>7.9599999999999582</c:v>
                </c:pt>
                <c:pt idx="197">
                  <c:v>7.969999999999958</c:v>
                </c:pt>
                <c:pt idx="198">
                  <c:v>7.9799999999999924</c:v>
                </c:pt>
                <c:pt idx="199">
                  <c:v>7.9899999999999594</c:v>
                </c:pt>
                <c:pt idx="200">
                  <c:v>7.9999999999999574</c:v>
                </c:pt>
              </c:numCache>
            </c:numRef>
          </c:xVal>
          <c:yVal>
            <c:numRef>
              <c:f>List1!$N$2:$N$202</c:f>
              <c:numCache>
                <c:formatCode>General</c:formatCode>
                <c:ptCount val="201"/>
                <c:pt idx="0">
                  <c:v>0.9081160279552144</c:v>
                </c:pt>
                <c:pt idx="1">
                  <c:v>0.92734910520972491</c:v>
                </c:pt>
                <c:pt idx="2">
                  <c:v>0.94694526982585925</c:v>
                </c:pt>
                <c:pt idx="3">
                  <c:v>0.96690961809544473</c:v>
                </c:pt>
                <c:pt idx="4">
                  <c:v>0.98724724023099952</c:v>
                </c:pt>
                <c:pt idx="5">
                  <c:v>1.0079632164583889</c:v>
                </c:pt>
                <c:pt idx="6">
                  <c:v>1.029062612952327</c:v>
                </c:pt>
                <c:pt idx="7">
                  <c:v>1.0505504776132581</c:v>
                </c:pt>
                <c:pt idx="8">
                  <c:v>1.0724318356845575</c:v>
                </c:pt>
                <c:pt idx="9">
                  <c:v>1.0947116852089098</c:v>
                </c:pt>
                <c:pt idx="10">
                  <c:v>1.1173949923230289</c:v>
                </c:pt>
                <c:pt idx="11">
                  <c:v>1.1404866863905661</c:v>
                </c:pt>
                <c:pt idx="12">
                  <c:v>1.1639916549727212</c:v>
                </c:pt>
                <c:pt idx="13">
                  <c:v>1.1879147386373248</c:v>
                </c:pt>
                <c:pt idx="14">
                  <c:v>1.2122607256064499</c:v>
                </c:pt>
                <c:pt idx="15">
                  <c:v>1.2370343462438858</c:v>
                </c:pt>
                <c:pt idx="16">
                  <c:v>1.2622402673837365</c:v>
                </c:pt>
                <c:pt idx="17">
                  <c:v>1.2878830865019542</c:v>
                </c:pt>
                <c:pt idx="18">
                  <c:v>1.3139673257330984</c:v>
                </c:pt>
                <c:pt idx="19">
                  <c:v>1.3404974257350324</c:v>
                </c:pt>
                <c:pt idx="20">
                  <c:v>1.3674777394046662</c:v>
                </c:pt>
                <c:pt idx="21">
                  <c:v>1.3949125254488168</c:v>
                </c:pt>
                <c:pt idx="22">
                  <c:v>1.422805941813692</c:v>
                </c:pt>
                <c:pt idx="23">
                  <c:v>1.4511620389789168</c:v>
                </c:pt>
                <c:pt idx="24">
                  <c:v>1.4799847531201098</c:v>
                </c:pt>
                <c:pt idx="25">
                  <c:v>1.5092778991472426</c:v>
                </c:pt>
                <c:pt idx="26">
                  <c:v>1.5390451636241409</c:v>
                </c:pt>
                <c:pt idx="27">
                  <c:v>1.5692900975773585</c:v>
                </c:pt>
                <c:pt idx="28">
                  <c:v>1.6000161092014487</c:v>
                </c:pt>
                <c:pt idx="29">
                  <c:v>1.6312264564689818</c:v>
                </c:pt>
                <c:pt idx="30">
                  <c:v>1.6629242396553352</c:v>
                </c:pt>
                <c:pt idx="31">
                  <c:v>1.6951123937866401</c:v>
                </c:pt>
                <c:pt idx="32">
                  <c:v>1.727793681022264</c:v>
                </c:pt>
                <c:pt idx="33">
                  <c:v>1.76097068298259</c:v>
                </c:pt>
                <c:pt idx="34">
                  <c:v>1.7946457930335165</c:v>
                </c:pt>
                <c:pt idx="35">
                  <c:v>1.8288212085405862</c:v>
                </c:pt>
                <c:pt idx="36">
                  <c:v>1.8634989231056021</c:v>
                </c:pt>
                <c:pt idx="37">
                  <c:v>1.8986807187991415</c:v>
                </c:pt>
                <c:pt idx="38">
                  <c:v>1.9343681584040331</c:v>
                </c:pt>
                <c:pt idx="39">
                  <c:v>1.9705625776841937</c:v>
                </c:pt>
                <c:pt idx="40">
                  <c:v>2.0072650776948824</c:v>
                </c:pt>
                <c:pt idx="41">
                  <c:v>2.0444765171504602</c:v>
                </c:pt>
                <c:pt idx="42">
                  <c:v>2.0821975048666252</c:v>
                </c:pt>
                <c:pt idx="43">
                  <c:v>2.1204283922943872</c:v>
                </c:pt>
                <c:pt idx="44">
                  <c:v>2.1591692661641382</c:v>
                </c:pt>
                <c:pt idx="45">
                  <c:v>2.1984199412575851</c:v>
                </c:pt>
                <c:pt idx="46">
                  <c:v>2.2381799533272111</c:v>
                </c:pt>
                <c:pt idx="47">
                  <c:v>2.2784485521821156</c:v>
                </c:pt>
                <c:pt idx="48">
                  <c:v>2.3192246949601367</c:v>
                </c:pt>
                <c:pt idx="49">
                  <c:v>2.3605070396063055</c:v>
                </c:pt>
                <c:pt idx="50">
                  <c:v>2.4022939385778348</c:v>
                </c:pt>
                <c:pt idx="51">
                  <c:v>2.4445834327963611</c:v>
                </c:pt>
                <c:pt idx="52">
                  <c:v>2.4873732458679907</c:v>
                </c:pt>
                <c:pt idx="53">
                  <c:v>2.5306607785916801</c:v>
                </c:pt>
                <c:pt idx="54">
                  <c:v>2.5744431037779369</c:v>
                </c:pt>
                <c:pt idx="55">
                  <c:v>2.6187169613964612</c:v>
                </c:pt>
                <c:pt idx="56">
                  <c:v>2.6634787540754812</c:v>
                </c:pt>
                <c:pt idx="57">
                  <c:v>2.7087245429721984</c:v>
                </c:pt>
                <c:pt idx="58">
                  <c:v>2.7544500440339972</c:v>
                </c:pt>
                <c:pt idx="59">
                  <c:v>2.8006506246722367</c:v>
                </c:pt>
                <c:pt idx="60">
                  <c:v>2.8473213008648082</c:v>
                </c:pt>
                <c:pt idx="61">
                  <c:v>2.8944567347091801</c:v>
                </c:pt>
                <c:pt idx="62">
                  <c:v>2.9420512324428172</c:v>
                </c:pt>
                <c:pt idx="63">
                  <c:v>2.9900987429478612</c:v>
                </c:pt>
                <c:pt idx="64">
                  <c:v>3.0385928567582758</c:v>
                </c:pt>
                <c:pt idx="65">
                  <c:v>3.0875268055838792</c:v>
                </c:pt>
                <c:pt idx="66">
                  <c:v>3.1368934623665607</c:v>
                </c:pt>
                <c:pt idx="67">
                  <c:v>3.1866853418825412</c:v>
                </c:pt>
                <c:pt idx="68">
                  <c:v>3.2368946019029412</c:v>
                </c:pt>
                <c:pt idx="69">
                  <c:v>3.2875130449242662</c:v>
                </c:pt>
                <c:pt idx="70">
                  <c:v>3.3385321204783907</c:v>
                </c:pt>
                <c:pt idx="71">
                  <c:v>3.3899429280315343</c:v>
                </c:pt>
                <c:pt idx="72">
                  <c:v>3.4417362204780342</c:v>
                </c:pt>
                <c:pt idx="73">
                  <c:v>3.4939024082357877</c:v>
                </c:pt>
                <c:pt idx="74">
                  <c:v>3.5464315639466992</c:v>
                </c:pt>
                <c:pt idx="75">
                  <c:v>3.5993134277845238</c:v>
                </c:pt>
                <c:pt idx="76">
                  <c:v>3.6525374133709478</c:v>
                </c:pt>
                <c:pt idx="77">
                  <c:v>3.7060926142984627</c:v>
                </c:pt>
                <c:pt idx="78">
                  <c:v>3.7599678112573827</c:v>
                </c:pt>
                <c:pt idx="79">
                  <c:v>3.8141514797617577</c:v>
                </c:pt>
                <c:pt idx="80">
                  <c:v>3.8686317984685012</c:v>
                </c:pt>
                <c:pt idx="81">
                  <c:v>3.923396658079596</c:v>
                </c:pt>
                <c:pt idx="82">
                  <c:v>3.9784336708186383</c:v>
                </c:pt>
                <c:pt idx="83">
                  <c:v>4.0337301804685994</c:v>
                </c:pt>
                <c:pt idx="84">
                  <c:v>4.0892732729562704</c:v>
                </c:pt>
                <c:pt idx="85">
                  <c:v>4.1450497874683494</c:v>
                </c:pt>
                <c:pt idx="86">
                  <c:v>4.2010463280804871</c:v>
                </c:pt>
                <c:pt idx="87">
                  <c:v>4.2572492758800724</c:v>
                </c:pt>
                <c:pt idx="88">
                  <c:v>4.3136448015611704</c:v>
                </c:pt>
                <c:pt idx="89">
                  <c:v>4.3702188784687355</c:v>
                </c:pt>
                <c:pt idx="90">
                  <c:v>4.4269572960672745</c:v>
                </c:pt>
                <c:pt idx="91">
                  <c:v>4.4838456738076804</c:v>
                </c:pt>
                <c:pt idx="92">
                  <c:v>4.5408694753647625</c:v>
                </c:pt>
                <c:pt idx="93">
                  <c:v>4.5980140232158755</c:v>
                </c:pt>
                <c:pt idx="94">
                  <c:v>4.6552645135318178</c:v>
                </c:pt>
                <c:pt idx="95">
                  <c:v>4.7126060313456284</c:v>
                </c:pt>
                <c:pt idx="96">
                  <c:v>4.7700235659699324</c:v>
                </c:pt>
                <c:pt idx="97">
                  <c:v>4.8275020266271245</c:v>
                </c:pt>
                <c:pt idx="98">
                  <c:v>4.8850262582590656</c:v>
                </c:pt>
                <c:pt idx="99">
                  <c:v>4.9425810574807745</c:v>
                </c:pt>
                <c:pt idx="100">
                  <c:v>5.0001511886430334</c:v>
                </c:pt>
                <c:pt idx="101">
                  <c:v>5.0577213999675079</c:v>
                </c:pt>
                <c:pt idx="102">
                  <c:v>5.1152764397183805</c:v>
                </c:pt>
                <c:pt idx="103">
                  <c:v>5.1728010723739475</c:v>
                </c:pt>
                <c:pt idx="104">
                  <c:v>5.2302800947619534</c:v>
                </c:pt>
                <c:pt idx="105">
                  <c:v>5.2876983521218834</c:v>
                </c:pt>
                <c:pt idx="106">
                  <c:v>5.3450407540595091</c:v>
                </c:pt>
                <c:pt idx="107">
                  <c:v>5.4022922903561934</c:v>
                </c:pt>
                <c:pt idx="108">
                  <c:v>5.4594380465996428</c:v>
                </c:pt>
                <c:pt idx="109">
                  <c:v>5.5164632196011114</c:v>
                </c:pt>
                <c:pt idx="110">
                  <c:v>5.5733531325653534</c:v>
                </c:pt>
                <c:pt idx="111">
                  <c:v>5.6300932499810905</c:v>
                </c:pt>
                <c:pt idx="112">
                  <c:v>5.6866691922006627</c:v>
                </c:pt>
                <c:pt idx="113">
                  <c:v>5.7430667496771424</c:v>
                </c:pt>
                <c:pt idx="114">
                  <c:v>5.7992718968332024</c:v>
                </c:pt>
                <c:pt idx="115">
                  <c:v>5.8552708055287566</c:v>
                </c:pt>
                <c:pt idx="116">
                  <c:v>5.9110498581069795</c:v>
                </c:pt>
                <c:pt idx="117">
                  <c:v>5.9665956599891672</c:v>
                </c:pt>
                <c:pt idx="118">
                  <c:v>6.0218950517985466</c:v>
                </c:pt>
                <c:pt idx="119">
                  <c:v>6.0769351209901501</c:v>
                </c:pt>
                <c:pt idx="120">
                  <c:v>6.1317032129673974</c:v>
                </c:pt>
                <c:pt idx="121">
                  <c:v>6.186186941667712</c:v>
                </c:pt>
                <c:pt idx="122">
                  <c:v>6.2403741996014004</c:v>
                </c:pt>
                <c:pt idx="123">
                  <c:v>6.2942531673281517</c:v>
                </c:pt>
                <c:pt idx="124">
                  <c:v>6.3478123223615386</c:v>
                </c:pt>
                <c:pt idx="125">
                  <c:v>6.4010404474883504</c:v>
                </c:pt>
                <c:pt idx="126">
                  <c:v>6.4539266384958855</c:v>
                </c:pt>
                <c:pt idx="127">
                  <c:v>6.5064603113002333</c:v>
                </c:pt>
                <c:pt idx="128">
                  <c:v>6.5586312084701062</c:v>
                </c:pt>
                <c:pt idx="129">
                  <c:v>6.6104294051444121</c:v>
                </c:pt>
                <c:pt idx="130">
                  <c:v>6.6618453143413463</c:v>
                </c:pt>
                <c:pt idx="131">
                  <c:v>6.7128696916602424</c:v>
                </c:pt>
                <c:pt idx="132">
                  <c:v>6.7634936393782477</c:v>
                </c:pt>
                <c:pt idx="133">
                  <c:v>6.8137086099460396</c:v>
                </c:pt>
                <c:pt idx="134">
                  <c:v>6.8635064088878845</c:v>
                </c:pt>
                <c:pt idx="135">
                  <c:v>6.9128791971134724</c:v>
                </c:pt>
                <c:pt idx="136">
                  <c:v>6.9618194926499823</c:v>
                </c:pt>
                <c:pt idx="137">
                  <c:v>7.0103201718044152</c:v>
                </c:pt>
                <c:pt idx="138">
                  <c:v>7.0583744697676085</c:v>
                </c:pt>
                <c:pt idx="139">
                  <c:v>7.1059759806723202</c:v>
                </c:pt>
                <c:pt idx="140">
                  <c:v>7.1531186571191752</c:v>
                </c:pt>
                <c:pt idx="141">
                  <c:v>7.1997968091858855</c:v>
                </c:pt>
                <c:pt idx="142">
                  <c:v>7.2460051029336965</c:v>
                </c:pt>
                <c:pt idx="143">
                  <c:v>7.2917385584298744</c:v>
                </c:pt>
                <c:pt idx="144">
                  <c:v>7.3369925473033843</c:v>
                </c:pt>
                <c:pt idx="145">
                  <c:v>7.3817627898496108</c:v>
                </c:pt>
                <c:pt idx="146">
                  <c:v>7.4260453517055875</c:v>
                </c:pt>
                <c:pt idx="147">
                  <c:v>7.4698366401149858</c:v>
                </c:pt>
                <c:pt idx="148">
                  <c:v>7.5131333997998544</c:v>
                </c:pt>
                <c:pt idx="149">
                  <c:v>7.5559327084627705</c:v>
                </c:pt>
                <c:pt idx="150">
                  <c:v>7.5982319719375697</c:v>
                </c:pt>
                <c:pt idx="151">
                  <c:v>7.6400289190100965</c:v>
                </c:pt>
                <c:pt idx="152">
                  <c:v>7.6813215959296972</c:v>
                </c:pt>
                <c:pt idx="153">
                  <c:v>7.7221083606316467</c:v>
                </c:pt>
                <c:pt idx="154">
                  <c:v>7.7623878766930163</c:v>
                </c:pt>
                <c:pt idx="155">
                  <c:v>7.8021591070402776</c:v>
                </c:pt>
                <c:pt idx="156">
                  <c:v>7.8414213074303474</c:v>
                </c:pt>
                <c:pt idx="157">
                  <c:v>7.8801740197266446</c:v>
                </c:pt>
                <c:pt idx="158">
                  <c:v>7.9184170649878229</c:v>
                </c:pt>
                <c:pt idx="159">
                  <c:v>7.9561505363904255</c:v>
                </c:pt>
                <c:pt idx="160">
                  <c:v>7.9933747920046372</c:v>
                </c:pt>
                <c:pt idx="161">
                  <c:v>8.030090447441161</c:v>
                </c:pt>
                <c:pt idx="162">
                  <c:v>8.0662983683898197</c:v>
                </c:pt>
                <c:pt idx="163">
                  <c:v>8.1019996630645199</c:v>
                </c:pt>
                <c:pt idx="164">
                  <c:v>8.1371956745753629</c:v>
                </c:pt>
                <c:pt idx="165">
                  <c:v>8.1718879732425371</c:v>
                </c:pt>
                <c:pt idx="166">
                  <c:v>8.2060783488693687</c:v>
                </c:pt>
                <c:pt idx="167">
                  <c:v>8.2397688029896532</c:v>
                </c:pt>
                <c:pt idx="168">
                  <c:v>8.2729615411045589</c:v>
                </c:pt>
                <c:pt idx="169">
                  <c:v>8.3056589649236248</c:v>
                </c:pt>
                <c:pt idx="170">
                  <c:v>8.3378636646229118</c:v>
                </c:pt>
                <c:pt idx="171">
                  <c:v>8.3695784111345333</c:v>
                </c:pt>
                <c:pt idx="172">
                  <c:v>8.4008061484788001</c:v>
                </c:pt>
                <c:pt idx="173">
                  <c:v>8.4315499861514684</c:v>
                </c:pt>
                <c:pt idx="174">
                  <c:v>8.461813191576848</c:v>
                </c:pt>
                <c:pt idx="175">
                  <c:v>8.4915991826371719</c:v>
                </c:pt>
                <c:pt idx="176">
                  <c:v>8.5209115202880881</c:v>
                </c:pt>
                <c:pt idx="177">
                  <c:v>8.549753901269133</c:v>
                </c:pt>
                <c:pt idx="178">
                  <c:v>8.5781301509178185</c:v>
                </c:pt>
                <c:pt idx="179">
                  <c:v>8.6060442160950767</c:v>
                </c:pt>
                <c:pt idx="180">
                  <c:v>8.6335001582283368</c:v>
                </c:pt>
                <c:pt idx="181">
                  <c:v>8.6605021464815071</c:v>
                </c:pt>
                <c:pt idx="182">
                  <c:v>8.6870544510533687</c:v>
                </c:pt>
                <c:pt idx="183">
                  <c:v>8.7131614366139889</c:v>
                </c:pt>
                <c:pt idx="184">
                  <c:v>8.7388275558817519</c:v>
                </c:pt>
                <c:pt idx="185">
                  <c:v>8.7640573433451401</c:v>
                </c:pt>
                <c:pt idx="186">
                  <c:v>8.7888554091343689</c:v>
                </c:pt>
                <c:pt idx="187">
                  <c:v>8.8132264330447256</c:v>
                </c:pt>
                <c:pt idx="188">
                  <c:v>8.8371751587148619</c:v>
                </c:pt>
                <c:pt idx="189">
                  <c:v>8.8607063879628125</c:v>
                </c:pt>
                <c:pt idx="190">
                  <c:v>8.8838249752795875</c:v>
                </c:pt>
                <c:pt idx="191">
                  <c:v>8.9065358224861768</c:v>
                </c:pt>
                <c:pt idx="192">
                  <c:v>8.9288438735479598</c:v>
                </c:pt>
                <c:pt idx="193">
                  <c:v>8.9507541095546728</c:v>
                </c:pt>
                <c:pt idx="194">
                  <c:v>8.9722715438603711</c:v>
                </c:pt>
                <c:pt idx="195">
                  <c:v>8.9934012173868805</c:v>
                </c:pt>
                <c:pt idx="196">
                  <c:v>9.0141481940874009</c:v>
                </c:pt>
                <c:pt idx="197">
                  <c:v>9.0345175565739968</c:v>
                </c:pt>
                <c:pt idx="198">
                  <c:v>9.0545144019014963</c:v>
                </c:pt>
                <c:pt idx="199">
                  <c:v>9.0741438375128229</c:v>
                </c:pt>
                <c:pt idx="200">
                  <c:v>9.0934109773405201</c:v>
                </c:pt>
              </c:numCache>
            </c:numRef>
          </c:yVal>
          <c:smooth val="1"/>
          <c:extLst>
            <c:ext xmlns:c16="http://schemas.microsoft.com/office/drawing/2014/chart" uri="{C3380CC4-5D6E-409C-BE32-E72D297353CC}">
              <c16:uniqueId val="{00000001-2F7C-437A-9FED-6D6570A63245}"/>
            </c:ext>
          </c:extLst>
        </c:ser>
        <c:dLbls>
          <c:showLegendKey val="0"/>
          <c:showVal val="0"/>
          <c:showCatName val="0"/>
          <c:showSerName val="0"/>
          <c:showPercent val="0"/>
          <c:showBubbleSize val="0"/>
        </c:dLbls>
        <c:axId val="149771776"/>
        <c:axId val="149773696"/>
      </c:scatterChart>
      <c:valAx>
        <c:axId val="149771776"/>
        <c:scaling>
          <c:orientation val="minMax"/>
          <c:max val="8"/>
          <c:min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pH</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773696"/>
        <c:crosses val="autoZero"/>
        <c:crossBetween val="midCat"/>
      </c:valAx>
      <c:valAx>
        <c:axId val="149773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cB  ( mmol/l ) </a:t>
                </a:r>
              </a:p>
            </c:rich>
          </c:tx>
          <c:layout>
            <c:manualLayout>
              <c:xMode val="edge"/>
              <c:yMode val="edge"/>
              <c:x val="2.5730994152046785E-2"/>
              <c:y val="0.33788613460355205"/>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7717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22225" cap="rnd">
              <a:solidFill>
                <a:schemeClr val="accent1"/>
              </a:solidFill>
              <a:round/>
            </a:ln>
            <a:effectLst/>
          </c:spPr>
          <c:marker>
            <c:symbol val="none"/>
          </c:marker>
          <c:xVal>
            <c:numRef>
              <c:f>List2!$N$6:$N$284</c:f>
              <c:numCache>
                <c:formatCode>General</c:formatCode>
                <c:ptCount val="279"/>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pt idx="251">
                  <c:v>12.600000000000044</c:v>
                </c:pt>
                <c:pt idx="252">
                  <c:v>12.65000000000005</c:v>
                </c:pt>
                <c:pt idx="253">
                  <c:v>12.700000000000045</c:v>
                </c:pt>
                <c:pt idx="254">
                  <c:v>12.750000000000046</c:v>
                </c:pt>
                <c:pt idx="255">
                  <c:v>12.80000000000005</c:v>
                </c:pt>
                <c:pt idx="256">
                  <c:v>12.850000000000056</c:v>
                </c:pt>
                <c:pt idx="257">
                  <c:v>12.90000000000005</c:v>
                </c:pt>
                <c:pt idx="258">
                  <c:v>12.950000000000054</c:v>
                </c:pt>
                <c:pt idx="259">
                  <c:v>13.00000000000005</c:v>
                </c:pt>
                <c:pt idx="260">
                  <c:v>13.05000000000005</c:v>
                </c:pt>
                <c:pt idx="261">
                  <c:v>13.100000000000051</c:v>
                </c:pt>
                <c:pt idx="262">
                  <c:v>13.150000000000052</c:v>
                </c:pt>
                <c:pt idx="263">
                  <c:v>13.200000000000053</c:v>
                </c:pt>
                <c:pt idx="264">
                  <c:v>13.250000000000053</c:v>
                </c:pt>
                <c:pt idx="265">
                  <c:v>13.300000000000054</c:v>
                </c:pt>
                <c:pt idx="266">
                  <c:v>13.350000000000056</c:v>
                </c:pt>
                <c:pt idx="267">
                  <c:v>13.400000000000055</c:v>
                </c:pt>
                <c:pt idx="268">
                  <c:v>13.450000000000056</c:v>
                </c:pt>
                <c:pt idx="269">
                  <c:v>13.500000000000057</c:v>
                </c:pt>
                <c:pt idx="270">
                  <c:v>13.550000000000059</c:v>
                </c:pt>
                <c:pt idx="271">
                  <c:v>13.600000000000058</c:v>
                </c:pt>
                <c:pt idx="272">
                  <c:v>13.650000000000059</c:v>
                </c:pt>
                <c:pt idx="273">
                  <c:v>13.70000000000006</c:v>
                </c:pt>
                <c:pt idx="274">
                  <c:v>13.75000000000006</c:v>
                </c:pt>
                <c:pt idx="275">
                  <c:v>13.800000000000066</c:v>
                </c:pt>
                <c:pt idx="276">
                  <c:v>13.850000000000072</c:v>
                </c:pt>
                <c:pt idx="277">
                  <c:v>13.900000000000064</c:v>
                </c:pt>
                <c:pt idx="278">
                  <c:v>13.95000000000007</c:v>
                </c:pt>
              </c:numCache>
            </c:numRef>
          </c:xVal>
          <c:yVal>
            <c:numRef>
              <c:f>List2!$O$6:$O$284</c:f>
              <c:numCache>
                <c:formatCode>General</c:formatCode>
                <c:ptCount val="279"/>
                <c:pt idx="0">
                  <c:v>8.4395493400554224E-3</c:v>
                </c:pt>
                <c:pt idx="1">
                  <c:v>9.4595889625618268E-3</c:v>
                </c:pt>
                <c:pt idx="2">
                  <c:v>1.0601596753117644E-2</c:v>
                </c:pt>
                <c:pt idx="3">
                  <c:v>1.1879819833259741E-2</c:v>
                </c:pt>
                <c:pt idx="4">
                  <c:v>1.3310083676014904E-2</c:v>
                </c:pt>
                <c:pt idx="5">
                  <c:v>1.4909945030626022E-2</c:v>
                </c:pt>
                <c:pt idx="6">
                  <c:v>1.6698853946744665E-2</c:v>
                </c:pt>
                <c:pt idx="7">
                  <c:v>1.8698323811718365E-2</c:v>
                </c:pt>
                <c:pt idx="8">
                  <c:v>2.0932107720361807E-2</c:v>
                </c:pt>
                <c:pt idx="9">
                  <c:v>2.342637875013193E-2</c:v>
                </c:pt>
                <c:pt idx="10">
                  <c:v>2.6209910790794634E-2</c:v>
                </c:pt>
                <c:pt idx="11">
                  <c:v>2.9314255451096911E-2</c:v>
                </c:pt>
                <c:pt idx="12">
                  <c:v>3.2773909212106496E-2</c:v>
                </c:pt>
                <c:pt idx="13">
                  <c:v>3.6626463398789458E-2</c:v>
                </c:pt>
                <c:pt idx="14">
                  <c:v>4.0912727688175124E-2</c:v>
                </c:pt>
                <c:pt idx="15">
                  <c:v>4.567681576862969E-2</c:v>
                </c:pt>
                <c:pt idx="16">
                  <c:v>5.0966179437113734E-2</c:v>
                </c:pt>
                <c:pt idx="17">
                  <c:v>5.6831574927948152E-2</c:v>
                </c:pt>
                <c:pt idx="18">
                  <c:v>6.3326942708538239E-2</c:v>
                </c:pt>
                <c:pt idx="19">
                  <c:v>7.0509179510915676E-2</c:v>
                </c:pt>
                <c:pt idx="20">
                  <c:v>7.8437779217773423E-2</c:v>
                </c:pt>
                <c:pt idx="21">
                  <c:v>8.7174317693037517E-2</c:v>
                </c:pt>
                <c:pt idx="22">
                  <c:v>9.6781756133262745E-2</c:v>
                </c:pt>
                <c:pt idx="23">
                  <c:v>0.10732353849843988</c:v>
                </c:pt>
                <c:pt idx="24">
                  <c:v>0.11886246161463486</c:v>
                </c:pt>
                <c:pt idx="25">
                  <c:v>0.13145930222305283</c:v>
                </c:pt>
                <c:pt idx="26">
                  <c:v>0.14517119416020241</c:v>
                </c:pt>
                <c:pt idx="27">
                  <c:v>0.16004976146503541</c:v>
                </c:pt>
                <c:pt idx="28">
                  <c:v>0.17613902976656473</c:v>
                </c:pt>
                <c:pt idx="29">
                  <c:v>0.19347315867936296</c:v>
                </c:pt>
                <c:pt idx="30">
                  <c:v>0.21207406145886851</c:v>
                </c:pt>
                <c:pt idx="31">
                  <c:v>0.23194900349844746</c:v>
                </c:pt>
                <c:pt idx="32">
                  <c:v>0.25308829627279888</c:v>
                </c:pt>
                <c:pt idx="33">
                  <c:v>0.27546322518355182</c:v>
                </c:pt>
                <c:pt idx="34">
                  <c:v>0.29902436499808976</c:v>
                </c:pt>
                <c:pt idx="35">
                  <c:v>0.3237004415260103</c:v>
                </c:pt>
                <c:pt idx="36">
                  <c:v>0.3493978895085384</c:v>
                </c:pt>
                <c:pt idx="37">
                  <c:v>0.37600123207309433</c:v>
                </c:pt>
                <c:pt idx="38">
                  <c:v>0.40337436591442161</c:v>
                </c:pt>
                <c:pt idx="39">
                  <c:v>0.43136278027662112</c:v>
                </c:pt>
                <c:pt idx="40">
                  <c:v>0.45979667103513339</c:v>
                </c:pt>
                <c:pt idx="41">
                  <c:v>0.48849484023235934</c:v>
                </c:pt>
                <c:pt idx="42">
                  <c:v>0.51726920438408364</c:v>
                </c:pt>
                <c:pt idx="43">
                  <c:v>0.54592968017617882</c:v>
                </c:pt>
                <c:pt idx="44">
                  <c:v>0.57428918115198457</c:v>
                </c:pt>
                <c:pt idx="45">
                  <c:v>0.60216844853865681</c:v>
                </c:pt>
                <c:pt idx="46">
                  <c:v>0.62940045495958663</c:v>
                </c:pt>
                <c:pt idx="47">
                  <c:v>0.65583415921910992</c:v>
                </c:pt>
                <c:pt idx="48">
                  <c:v>0.68133744815276043</c:v>
                </c:pt>
                <c:pt idx="49">
                  <c:v>0.70579917003756265</c:v>
                </c:pt>
                <c:pt idx="50">
                  <c:v>0.7291302347802584</c:v>
                </c:pt>
                <c:pt idx="51">
                  <c:v>0.75126382119629309</c:v>
                </c:pt>
                <c:pt idx="52">
                  <c:v>0.77215478505766522</c:v>
                </c:pt>
                <c:pt idx="53">
                  <c:v>0.79177839952299234</c:v>
                </c:pt>
                <c:pt idx="54">
                  <c:v>0.8101285808844767</c:v>
                </c:pt>
                <c:pt idx="55">
                  <c:v>0.82721575828492833</c:v>
                </c:pt>
                <c:pt idx="56">
                  <c:v>0.84306453876372889</c:v>
                </c:pt>
                <c:pt idx="57">
                  <c:v>0.85771130214148172</c:v>
                </c:pt>
                <c:pt idx="58">
                  <c:v>0.87120183750828784</c:v>
                </c:pt>
                <c:pt idx="59">
                  <c:v>0.88358910779152156</c:v>
                </c:pt>
                <c:pt idx="60">
                  <c:v>0.89493120376732527</c:v>
                </c:pt>
                <c:pt idx="61">
                  <c:v>0.90528952590254297</c:v>
                </c:pt>
                <c:pt idx="62">
                  <c:v>0.91472721277089708</c:v>
                </c:pt>
                <c:pt idx="63">
                  <c:v>0.92330781902358516</c:v>
                </c:pt>
                <c:pt idx="64">
                  <c:v>0.93109423405460734</c:v>
                </c:pt>
                <c:pt idx="65">
                  <c:v>0.93814782428072263</c:v>
                </c:pt>
                <c:pt idx="66">
                  <c:v>0.94452777685421818</c:v>
                </c:pt>
                <c:pt idx="67">
                  <c:v>0.95029062005254361</c:v>
                </c:pt>
                <c:pt idx="68">
                  <c:v>0.95548989495147163</c:v>
                </c:pt>
                <c:pt idx="69">
                  <c:v>0.96017595374435272</c:v>
                </c:pt>
                <c:pt idx="70">
                  <c:v>0.9643958617556867</c:v>
                </c:pt>
                <c:pt idx="71">
                  <c:v>0.96819338243692743</c:v>
                </c:pt>
                <c:pt idx="72">
                  <c:v>0.97160902713808983</c:v>
                </c:pt>
                <c:pt idx="73">
                  <c:v>0.97468015401008312</c:v>
                </c:pt>
                <c:pt idx="74">
                  <c:v>0.97744110286606989</c:v>
                </c:pt>
                <c:pt idx="75">
                  <c:v>0.97992335512334405</c:v>
                </c:pt>
                <c:pt idx="76">
                  <c:v>0.98215571001056201</c:v>
                </c:pt>
                <c:pt idx="77">
                  <c:v>0.98416447003584751</c:v>
                </c:pt>
                <c:pt idx="78">
                  <c:v>0.98597363026901064</c:v>
                </c:pt>
                <c:pt idx="79">
                  <c:v>0.9876050673079485</c:v>
                </c:pt>
                <c:pt idx="80">
                  <c:v>0.9890787248953925</c:v>
                </c:pt>
                <c:pt idx="81">
                  <c:v>0.99041279405172999</c:v>
                </c:pt>
                <c:pt idx="82">
                  <c:v>0.99162388631848886</c:v>
                </c:pt>
                <c:pt idx="83">
                  <c:v>0.99272719928958464</c:v>
                </c:pt>
                <c:pt idx="84">
                  <c:v>0.99373667406839372</c:v>
                </c:pt>
                <c:pt idx="85">
                  <c:v>0.99466514464697597</c:v>
                </c:pt>
                <c:pt idx="86">
                  <c:v>0.99552447948101053</c:v>
                </c:pt>
                <c:pt idx="87">
                  <c:v>0.99632571574348872</c:v>
                </c:pt>
                <c:pt idx="88">
                  <c:v>0.99707918689757191</c:v>
                </c:pt>
                <c:pt idx="89">
                  <c:v>0.99779464434479093</c:v>
                </c:pt>
                <c:pt idx="90">
                  <c:v>0.99848137398853454</c:v>
                </c:pt>
                <c:pt idx="91">
                  <c:v>0.99914830861234849</c:v>
                </c:pt>
                <c:pt idx="92">
                  <c:v>0.99980413701339665</c:v>
                </c:pt>
                <c:pt idx="93">
                  <c:v>1.0004574108590001</c:v>
                </c:pt>
                <c:pt idx="94">
                  <c:v>1.0011166502509197</c:v>
                </c:pt>
                <c:pt idx="95">
                  <c:v>1.0017904489909273</c:v>
                </c:pt>
                <c:pt idx="96">
                  <c:v>1.0024875805430786</c:v>
                </c:pt>
                <c:pt idx="97">
                  <c:v>1.0032171056836245</c:v>
                </c:pt>
                <c:pt idx="98">
                  <c:v>1.0039884828176875</c:v>
                </c:pt>
                <c:pt idx="99">
                  <c:v>1.0048116819207307</c:v>
                </c:pt>
                <c:pt idx="100">
                  <c:v>1.0056973030309388</c:v>
                </c:pt>
                <c:pt idx="101">
                  <c:v>1.006656700170782</c:v>
                </c:pt>
                <c:pt idx="102">
                  <c:v>1.0077021115072162</c:v>
                </c:pt>
                <c:pt idx="103">
                  <c:v>1.0088467964650778</c:v>
                </c:pt>
                <c:pt idx="104">
                  <c:v>1.0101051803764449</c:v>
                </c:pt>
                <c:pt idx="105">
                  <c:v>1.0114930070723775</c:v>
                </c:pt>
                <c:pt idx="106">
                  <c:v>1.0130274995885826</c:v>
                </c:pt>
                <c:pt idx="107">
                  <c:v>1.0147275288487849</c:v>
                </c:pt>
                <c:pt idx="108">
                  <c:v>1.0166137897930403</c:v>
                </c:pt>
                <c:pt idx="109">
                  <c:v>1.0187089839109149</c:v>
                </c:pt>
                <c:pt idx="110">
                  <c:v>1.0210380065014102</c:v>
                </c:pt>
                <c:pt idx="111">
                  <c:v>1.023628136187748</c:v>
                </c:pt>
                <c:pt idx="112">
                  <c:v>1.0265092232396038</c:v>
                </c:pt>
                <c:pt idx="113">
                  <c:v>1.0297138720739858</c:v>
                </c:pt>
                <c:pt idx="114">
                  <c:v>1.0332776118948137</c:v>
                </c:pt>
                <c:pt idx="115">
                  <c:v>1.0372390477731699</c:v>
                </c:pt>
                <c:pt idx="116">
                  <c:v>1.0416399825574525</c:v>
                </c:pt>
                <c:pt idx="117">
                  <c:v>1.0465254978432639</c:v>
                </c:pt>
                <c:pt idx="118">
                  <c:v>1.051943979859594</c:v>
                </c:pt>
                <c:pt idx="119">
                  <c:v>1.0579470736057301</c:v>
                </c:pt>
                <c:pt idx="120">
                  <c:v>1.0645895460132901</c:v>
                </c:pt>
                <c:pt idx="121">
                  <c:v>1.0719290364795098</c:v>
                </c:pt>
                <c:pt idx="122">
                  <c:v>1.0800256710602951</c:v>
                </c:pt>
                <c:pt idx="123">
                  <c:v>1.0889415152477209</c:v>
                </c:pt>
                <c:pt idx="124">
                  <c:v>1.098739839997632</c:v>
                </c:pt>
                <c:pt idx="125">
                  <c:v>1.1094841770161639</c:v>
                </c:pt>
                <c:pt idx="126">
                  <c:v>1.1212371428268006</c:v>
                </c:pt>
                <c:pt idx="127">
                  <c:v>1.1340590174205767</c:v>
                </c:pt>
                <c:pt idx="128">
                  <c:v>1.1480060729082506</c:v>
                </c:pt>
                <c:pt idx="129">
                  <c:v>1.16312866098173</c:v>
                </c:pt>
                <c:pt idx="130">
                  <c:v>1.1794690853375176</c:v>
                </c:pt>
                <c:pt idx="131">
                  <c:v>1.197059306290218</c:v>
                </c:pt>
                <c:pt idx="132">
                  <c:v>1.215918548820254</c:v>
                </c:pt>
                <c:pt idx="133">
                  <c:v>1.2360509107616049</c:v>
                </c:pt>
                <c:pt idx="134">
                  <c:v>1.2574430924729807</c:v>
                </c:pt>
                <c:pt idx="135">
                  <c:v>1.2800623901521653</c:v>
                </c:pt>
                <c:pt idx="136">
                  <c:v>1.3038551084209287</c:v>
                </c:pt>
                <c:pt idx="137">
                  <c:v>1.3287455502809282</c:v>
                </c:pt>
                <c:pt idx="138">
                  <c:v>1.354635730819242</c:v>
                </c:pt>
                <c:pt idx="139">
                  <c:v>1.3814059330860444</c:v>
                </c:pt>
                <c:pt idx="140">
                  <c:v>1.4089161801803838</c:v>
                </c:pt>
                <c:pt idx="141">
                  <c:v>1.4370086389364958</c:v>
                </c:pt>
                <c:pt idx="142">
                  <c:v>1.4655109024064639</c:v>
                </c:pt>
                <c:pt idx="143">
                  <c:v>1.4942400274945624</c:v>
                </c:pt>
                <c:pt idx="144">
                  <c:v>1.5230071388691007</c:v>
                </c:pt>
                <c:pt idx="145">
                  <c:v>1.5516223589907858</c:v>
                </c:pt>
                <c:pt idx="146">
                  <c:v>1.5798997937009318</c:v>
                </c:pt>
                <c:pt idx="147">
                  <c:v>1.6076622975732904</c:v>
                </c:pt>
                <c:pt idx="148">
                  <c:v>1.6347457638946041</c:v>
                </c:pt>
                <c:pt idx="149">
                  <c:v>1.6610027277802681</c:v>
                </c:pt>
                <c:pt idx="150">
                  <c:v>1.6863051315390876</c:v>
                </c:pt>
                <c:pt idx="151">
                  <c:v>1.710546171024222</c:v>
                </c:pt>
                <c:pt idx="152">
                  <c:v>1.7336412118902198</c:v>
                </c:pt>
                <c:pt idx="153">
                  <c:v>1.7555278278401558</c:v>
                </c:pt>
                <c:pt idx="154">
                  <c:v>1.7761650634388331</c:v>
                </c:pt>
                <c:pt idx="155">
                  <c:v>1.7955320586949441</c:v>
                </c:pt>
                <c:pt idx="156">
                  <c:v>1.8136261906727538</c:v>
                </c:pt>
                <c:pt idx="157">
                  <c:v>1.8304608902615964</c:v>
                </c:pt>
                <c:pt idx="158">
                  <c:v>1.8460632827336179</c:v>
                </c:pt>
                <c:pt idx="159">
                  <c:v>1.8604717824005124</c:v>
                </c:pt>
                <c:pt idx="160">
                  <c:v>1.8737337481745178</c:v>
                </c:pt>
                <c:pt idx="161">
                  <c:v>1.8859032813901337</c:v>
                </c:pt>
                <c:pt idx="162">
                  <c:v>1.897039222426218</c:v>
                </c:pt>
                <c:pt idx="163">
                  <c:v>1.9072033802837303</c:v>
                </c:pt>
                <c:pt idx="164">
                  <c:v>1.9164590103816044</c:v>
                </c:pt>
                <c:pt idx="165">
                  <c:v>1.9248695408633341</c:v>
                </c:pt>
                <c:pt idx="166">
                  <c:v>1.9324975366227934</c:v>
                </c:pt>
                <c:pt idx="167">
                  <c:v>1.9394038827042799</c:v>
                </c:pt>
                <c:pt idx="168">
                  <c:v>1.9456471641830217</c:v>
                </c:pt>
                <c:pt idx="169">
                  <c:v>1.9512832174896158</c:v>
                </c:pt>
                <c:pt idx="170">
                  <c:v>1.9563648278238361</c:v>
                </c:pt>
                <c:pt idx="171">
                  <c:v>1.9609415482758321</c:v>
                </c:pt>
                <c:pt idx="172">
                  <c:v>1.965059618095641</c:v>
                </c:pt>
                <c:pt idx="173">
                  <c:v>1.9687619598613681</c:v>
                </c:pt>
                <c:pt idx="174">
                  <c:v>1.9720882378253408</c:v>
                </c:pt>
                <c:pt idx="175">
                  <c:v>1.975074962267592</c:v>
                </c:pt>
                <c:pt idx="176">
                  <c:v>1.9777556271252903</c:v>
                </c:pt>
                <c:pt idx="177">
                  <c:v>1.9801608704131481</c:v>
                </c:pt>
                <c:pt idx="178">
                  <c:v>1.9823186489589166</c:v>
                </c:pt>
                <c:pt idx="179">
                  <c:v>1.9842544207327126</c:v>
                </c:pt>
                <c:pt idx="180">
                  <c:v>1.9859913295517462</c:v>
                </c:pt>
                <c:pt idx="181">
                  <c:v>1.9875503882067944</c:v>
                </c:pt>
                <c:pt idx="182">
                  <c:v>1.9889506571046838</c:v>
                </c:pt>
                <c:pt idx="183">
                  <c:v>1.9902094163775461</c:v>
                </c:pt>
                <c:pt idx="184">
                  <c:v>1.9913423300986781</c:v>
                </c:pt>
                <c:pt idx="185">
                  <c:v>1.9923636017932391</c:v>
                </c:pt>
                <c:pt idx="186">
                  <c:v>1.9932861208606802</c:v>
                </c:pt>
                <c:pt idx="187">
                  <c:v>1.9941215998572381</c:v>
                </c:pt>
                <c:pt idx="188">
                  <c:v>1.9948807028377431</c:v>
                </c:pt>
                <c:pt idx="189">
                  <c:v>1.9955731651430351</c:v>
                </c:pt>
                <c:pt idx="190">
                  <c:v>1.9962079051556683</c:v>
                </c:pt>
                <c:pt idx="191">
                  <c:v>1.9967931286424425</c:v>
                </c:pt>
                <c:pt idx="192">
                  <c:v>1.9973364263687119</c:v>
                </c:pt>
                <c:pt idx="193">
                  <c:v>1.9978448657117553</c:v>
                </c:pt>
                <c:pt idx="194">
                  <c:v>1.9983250770273269</c:v>
                </c:pt>
                <c:pt idx="195">
                  <c:v>1.9987833355368967</c:v>
                </c:pt>
                <c:pt idx="196">
                  <c:v>1.9992256395098145</c:v>
                </c:pt>
                <c:pt idx="197">
                  <c:v>1.9996577855159081</c:v>
                </c:pt>
                <c:pt idx="198">
                  <c:v>2.0000854415220455</c:v>
                </c:pt>
                <c:pt idx="199">
                  <c:v>2.0005142186045854</c:v>
                </c:pt>
                <c:pt idx="200">
                  <c:v>2.0009497420468811</c:v>
                </c:pt>
                <c:pt idx="201">
                  <c:v>2.0013977225907529</c:v>
                </c:pt>
                <c:pt idx="202">
                  <c:v>2.0018640286098477</c:v>
                </c:pt>
                <c:pt idx="203">
                  <c:v>2.0023547599761202</c:v>
                </c:pt>
                <c:pt idx="204">
                  <c:v>2.0028763243909427</c:v>
                </c:pt>
                <c:pt idx="205">
                  <c:v>2.0034355169563889</c:v>
                </c:pt>
                <c:pt idx="206">
                  <c:v>2.0040396037611621</c:v>
                </c:pt>
                <c:pt idx="207">
                  <c:v>2.0046964102543789</c:v>
                </c:pt>
                <c:pt idx="208">
                  <c:v>2.0054144151696467</c:v>
                </c:pt>
                <c:pt idx="209">
                  <c:v>2.0062028507451437</c:v>
                </c:pt>
                <c:pt idx="210">
                  <c:v>2.0070718099520302</c:v>
                </c:pt>
                <c:pt idx="211">
                  <c:v>2.0080323613927202</c:v>
                </c:pt>
                <c:pt idx="212">
                  <c:v>2.0090966724536448</c:v>
                </c:pt>
                <c:pt idx="213">
                  <c:v>2.0102781411854207</c:v>
                </c:pt>
                <c:pt idx="214">
                  <c:v>2.0115915372291182</c:v>
                </c:pt>
                <c:pt idx="215">
                  <c:v>2.0130531518958175</c:v>
                </c:pt>
                <c:pt idx="216">
                  <c:v>2.0146809572257554</c:v>
                </c:pt>
                <c:pt idx="217">
                  <c:v>2.0164947734852747</c:v>
                </c:pt>
                <c:pt idx="218">
                  <c:v>2.0185164440858867</c:v>
                </c:pt>
                <c:pt idx="219">
                  <c:v>2.020770016308</c:v>
                </c:pt>
                <c:pt idx="220">
                  <c:v>2.023281925458595</c:v>
                </c:pt>
                <c:pt idx="221">
                  <c:v>2.0260811791626536</c:v>
                </c:pt>
                <c:pt idx="222">
                  <c:v>2.0291995373554816</c:v>
                </c:pt>
                <c:pt idx="223">
                  <c:v>2.0326716821861757</c:v>
                </c:pt>
                <c:pt idx="224">
                  <c:v>2.0365353704394269</c:v>
                </c:pt>
                <c:pt idx="225">
                  <c:v>2.0408315592260577</c:v>
                </c:pt>
                <c:pt idx="226">
                  <c:v>2.0456044935851567</c:v>
                </c:pt>
                <c:pt idx="227">
                  <c:v>2.0509017423104292</c:v>
                </c:pt>
                <c:pt idx="228">
                  <c:v>2.0567741658160257</c:v>
                </c:pt>
                <c:pt idx="229">
                  <c:v>2.0632757972986631</c:v>
                </c:pt>
                <c:pt idx="230">
                  <c:v>2.0704636159813665</c:v>
                </c:pt>
                <c:pt idx="231">
                  <c:v>2.0783971890746131</c:v>
                </c:pt>
                <c:pt idx="232">
                  <c:v>2.0871381575585812</c:v>
                </c:pt>
                <c:pt idx="233">
                  <c:v>2.0967495403757477</c:v>
                </c:pt>
                <c:pt idx="234">
                  <c:v>2.1072948326041212</c:v>
                </c:pt>
                <c:pt idx="235">
                  <c:v>2.1188368762137326</c:v>
                </c:pt>
                <c:pt idx="236">
                  <c:v>2.1314364876911265</c:v>
                </c:pt>
                <c:pt idx="237">
                  <c:v>2.1451508357250781</c:v>
                </c:pt>
                <c:pt idx="238">
                  <c:v>2.1600315747582401</c:v>
                </c:pt>
                <c:pt idx="239">
                  <c:v>2.1761227567661412</c:v>
                </c:pt>
                <c:pt idx="240">
                  <c:v>2.1934585639986137</c:v>
                </c:pt>
                <c:pt idx="241">
                  <c:v>2.2120609289429241</c:v>
                </c:pt>
                <c:pt idx="242">
                  <c:v>2.2319371330972047</c:v>
                </c:pt>
                <c:pt idx="243">
                  <c:v>2.2530775011649338</c:v>
                </c:pt>
                <c:pt idx="244">
                  <c:v>2.2754533291311168</c:v>
                </c:pt>
                <c:pt idx="245">
                  <c:v>2.2990151999153867</c:v>
                </c:pt>
                <c:pt idx="246">
                  <c:v>2.3236918452478652</c:v>
                </c:pt>
                <c:pt idx="247">
                  <c:v>2.3493897037437907</c:v>
                </c:pt>
                <c:pt idx="248">
                  <c:v>2.3759933005270732</c:v>
                </c:pt>
                <c:pt idx="249">
                  <c:v>2.4033665325601659</c:v>
                </c:pt>
                <c:pt idx="250">
                  <c:v>2.4313548877492548</c:v>
                </c:pt>
                <c:pt idx="251">
                  <c:v>2.4597885591169888</c:v>
                </c:pt>
                <c:pt idx="252">
                  <c:v>2.4884863443895102</c:v>
                </c:pt>
                <c:pt idx="253">
                  <c:v>2.5172601543083948</c:v>
                </c:pt>
                <c:pt idx="254">
                  <c:v>2.5459198982817091</c:v>
                </c:pt>
                <c:pt idx="255">
                  <c:v>2.5742784809713961</c:v>
                </c:pt>
                <c:pt idx="256">
                  <c:v>2.6021566329641197</c:v>
                </c:pt>
                <c:pt idx="257">
                  <c:v>2.6293873142740432</c:v>
                </c:pt>
                <c:pt idx="258">
                  <c:v>2.6558194688665151</c:v>
                </c:pt>
                <c:pt idx="259">
                  <c:v>2.6813209662001052</c:v>
                </c:pt>
                <c:pt idx="260">
                  <c:v>2.705780634285603</c:v>
                </c:pt>
                <c:pt idx="261">
                  <c:v>2.7291093594836071</c:v>
                </c:pt>
                <c:pt idx="262">
                  <c:v>2.7512402933553539</c:v>
                </c:pt>
                <c:pt idx="263">
                  <c:v>2.7721282602452626</c:v>
                </c:pt>
                <c:pt idx="264">
                  <c:v>2.7917484972061977</c:v>
                </c:pt>
                <c:pt idx="265">
                  <c:v>2.8100948791977007</c:v>
                </c:pt>
                <c:pt idx="266">
                  <c:v>2.827177788203322</c:v>
                </c:pt>
                <c:pt idx="267">
                  <c:v>2.8430217776172899</c:v>
                </c:pt>
                <c:pt idx="268">
                  <c:v>2.8576631663996968</c:v>
                </c:pt>
                <c:pt idx="269">
                  <c:v>2.8711476747529066</c:v>
                </c:pt>
                <c:pt idx="270">
                  <c:v>2.8835281877814611</c:v>
                </c:pt>
                <c:pt idx="271">
                  <c:v>2.8948627084855407</c:v>
                </c:pt>
                <c:pt idx="272">
                  <c:v>2.9052125384584837</c:v>
                </c:pt>
                <c:pt idx="273">
                  <c:v>2.9146407050148424</c:v>
                </c:pt>
                <c:pt idx="274">
                  <c:v>2.9232106377109282</c:v>
                </c:pt>
                <c:pt idx="275">
                  <c:v>2.9309850853769914</c:v>
                </c:pt>
                <c:pt idx="276">
                  <c:v>2.9380252565593499</c:v>
                </c:pt>
                <c:pt idx="277">
                  <c:v>2.9443901611650602</c:v>
                </c:pt>
                <c:pt idx="278">
                  <c:v>2.9501361285260046</c:v>
                </c:pt>
              </c:numCache>
            </c:numRef>
          </c:yVal>
          <c:smooth val="1"/>
          <c:extLst>
            <c:ext xmlns:c16="http://schemas.microsoft.com/office/drawing/2014/chart" uri="{C3380CC4-5D6E-409C-BE32-E72D297353CC}">
              <c16:uniqueId val="{00000000-B14E-4898-B855-62262ACFFF38}"/>
            </c:ext>
          </c:extLst>
        </c:ser>
        <c:ser>
          <c:idx val="1"/>
          <c:order val="1"/>
          <c:spPr>
            <a:ln w="22225" cap="rnd">
              <a:solidFill>
                <a:schemeClr val="accent2"/>
              </a:solidFill>
              <a:round/>
            </a:ln>
            <a:effectLst/>
          </c:spPr>
          <c:marker>
            <c:symbol val="none"/>
          </c:marker>
          <c:xVal>
            <c:numRef>
              <c:f>List2!$N$6:$N$284</c:f>
              <c:numCache>
                <c:formatCode>General</c:formatCode>
                <c:ptCount val="279"/>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pt idx="251">
                  <c:v>12.600000000000044</c:v>
                </c:pt>
                <c:pt idx="252">
                  <c:v>12.65000000000005</c:v>
                </c:pt>
                <c:pt idx="253">
                  <c:v>12.700000000000045</c:v>
                </c:pt>
                <c:pt idx="254">
                  <c:v>12.750000000000046</c:v>
                </c:pt>
                <c:pt idx="255">
                  <c:v>12.80000000000005</c:v>
                </c:pt>
                <c:pt idx="256">
                  <c:v>12.850000000000056</c:v>
                </c:pt>
                <c:pt idx="257">
                  <c:v>12.90000000000005</c:v>
                </c:pt>
                <c:pt idx="258">
                  <c:v>12.950000000000054</c:v>
                </c:pt>
                <c:pt idx="259">
                  <c:v>13.00000000000005</c:v>
                </c:pt>
                <c:pt idx="260">
                  <c:v>13.05000000000005</c:v>
                </c:pt>
                <c:pt idx="261">
                  <c:v>13.100000000000051</c:v>
                </c:pt>
                <c:pt idx="262">
                  <c:v>13.150000000000052</c:v>
                </c:pt>
                <c:pt idx="263">
                  <c:v>13.200000000000053</c:v>
                </c:pt>
                <c:pt idx="264">
                  <c:v>13.250000000000053</c:v>
                </c:pt>
                <c:pt idx="265">
                  <c:v>13.300000000000054</c:v>
                </c:pt>
                <c:pt idx="266">
                  <c:v>13.350000000000056</c:v>
                </c:pt>
                <c:pt idx="267">
                  <c:v>13.400000000000055</c:v>
                </c:pt>
                <c:pt idx="268">
                  <c:v>13.450000000000056</c:v>
                </c:pt>
                <c:pt idx="269">
                  <c:v>13.500000000000057</c:v>
                </c:pt>
                <c:pt idx="270">
                  <c:v>13.550000000000059</c:v>
                </c:pt>
                <c:pt idx="271">
                  <c:v>13.600000000000058</c:v>
                </c:pt>
                <c:pt idx="272">
                  <c:v>13.650000000000059</c:v>
                </c:pt>
                <c:pt idx="273">
                  <c:v>13.70000000000006</c:v>
                </c:pt>
                <c:pt idx="274">
                  <c:v>13.75000000000006</c:v>
                </c:pt>
                <c:pt idx="275">
                  <c:v>13.800000000000066</c:v>
                </c:pt>
                <c:pt idx="276">
                  <c:v>13.850000000000072</c:v>
                </c:pt>
                <c:pt idx="277">
                  <c:v>13.900000000000064</c:v>
                </c:pt>
                <c:pt idx="278">
                  <c:v>13.95000000000007</c:v>
                </c:pt>
              </c:numCache>
            </c:numRef>
          </c:xVal>
          <c:yVal>
            <c:numRef>
              <c:f>List2!$P$6:$P$284</c:f>
              <c:numCache>
                <c:formatCode>General</c:formatCode>
                <c:ptCount val="279"/>
                <c:pt idx="0">
                  <c:v>-0.88281138879367949</c:v>
                </c:pt>
                <c:pt idx="1">
                  <c:v>-0.78486864576170756</c:v>
                </c:pt>
                <c:pt idx="2">
                  <c:v>-0.69734418763100681</c:v>
                </c:pt>
                <c:pt idx="3">
                  <c:v>-0.61907752464691812</c:v>
                </c:pt>
                <c:pt idx="4">
                  <c:v>-0.54903124151431681</c:v>
                </c:pt>
                <c:pt idx="5">
                  <c:v>-0.48627728859662667</c:v>
                </c:pt>
                <c:pt idx="6">
                  <c:v>-0.42998473820419886</c:v>
                </c:pt>
                <c:pt idx="7">
                  <c:v>-0.3794088467417559</c:v>
                </c:pt>
                <c:pt idx="8">
                  <c:v>-0.33388128151318808</c:v>
                </c:pt>
                <c:pt idx="9">
                  <c:v>-0.29280138726667754</c:v>
                </c:pt>
                <c:pt idx="10">
                  <c:v>-0.25562838233561791</c:v>
                </c:pt>
                <c:pt idx="11">
                  <c:v>-0.22187438769982146</c:v>
                </c:pt>
                <c:pt idx="12">
                  <c:v>-0.19109820464468305</c:v>
                </c:pt>
                <c:pt idx="13">
                  <c:v>-0.16289976809804838</c:v>
                </c:pt>
                <c:pt idx="14">
                  <c:v>-0.13691521331566198</c:v>
                </c:pt>
                <c:pt idx="15">
                  <c:v>-0.11281250347741825</c:v>
                </c:pt>
                <c:pt idx="16">
                  <c:v>-9.0287575025091146E-2</c:v>
                </c:pt>
                <c:pt idx="17">
                  <c:v>-6.9060966251389522E-2</c:v>
                </c:pt>
                <c:pt idx="18">
                  <c:v>-4.8874902721568955E-2</c:v>
                </c:pt>
                <c:pt idx="19">
                  <c:v>-2.9490820488984517E-2</c:v>
                </c:pt>
                <c:pt idx="20">
                  <c:v>-1.0687314595489095E-2</c:v>
                </c:pt>
                <c:pt idx="21">
                  <c:v>7.7414942207353534E-3</c:v>
                </c:pt>
                <c:pt idx="22">
                  <c:v>2.5987177694990437E-2</c:v>
                </c:pt>
                <c:pt idx="23">
                  <c:v>4.4227804050578474E-2</c:v>
                </c:pt>
                <c:pt idx="24">
                  <c:v>6.262832909577784E-2</c:v>
                </c:pt>
                <c:pt idx="25">
                  <c:v>8.1340578860524981E-2</c:v>
                </c:pt>
                <c:pt idx="26">
                  <c:v>0.10050283494532992</c:v>
                </c:pt>
                <c:pt idx="27">
                  <c:v>0.12023904440993741</c:v>
                </c:pt>
                <c:pt idx="28">
                  <c:v>0.14065769084348906</c:v>
                </c:pt>
                <c:pt idx="29">
                  <c:v>0.16185038207799654</c:v>
                </c:pt>
                <c:pt idx="30">
                  <c:v>0.18389023214657998</c:v>
                </c:pt>
                <c:pt idx="31">
                  <c:v>0.2068301391837484</c:v>
                </c:pt>
                <c:pt idx="32">
                  <c:v>0.23070108488756352</c:v>
                </c:pt>
                <c:pt idx="33">
                  <c:v>0.25551060203436432</c:v>
                </c:pt>
                <c:pt idx="34">
                  <c:v>0.28124157089825991</c:v>
                </c:pt>
                <c:pt idx="35">
                  <c:v>0.30785150960203206</c:v>
                </c:pt>
                <c:pt idx="36">
                  <c:v>0.3352725140630205</c:v>
                </c:pt>
                <c:pt idx="37">
                  <c:v>0.36341197795595193</c:v>
                </c:pt>
                <c:pt idx="38">
                  <c:v>0.39215418137229202</c:v>
                </c:pt>
                <c:pt idx="39">
                  <c:v>0.4213627802776217</c:v>
                </c:pt>
                <c:pt idx="40">
                  <c:v>0.45088416165492168</c:v>
                </c:pt>
                <c:pt idx="41">
                  <c:v>0.48055155788637355</c:v>
                </c:pt>
                <c:pt idx="42">
                  <c:v>0.5101897465416545</c:v>
                </c:pt>
                <c:pt idx="43">
                  <c:v>0.53962010673295757</c:v>
                </c:pt>
                <c:pt idx="44">
                  <c:v>0.56866576790185952</c:v>
                </c:pt>
                <c:pt idx="45">
                  <c:v>0.59715657620437934</c:v>
                </c:pt>
                <c:pt idx="46">
                  <c:v>0.62493361904031064</c:v>
                </c:pt>
                <c:pt idx="47">
                  <c:v>0.6518530875160875</c:v>
                </c:pt>
                <c:pt idx="48">
                  <c:v>0.67778931426325184</c:v>
                </c:pt>
                <c:pt idx="49">
                  <c:v>0.70263689238056071</c:v>
                </c:pt>
                <c:pt idx="50">
                  <c:v>0.7263118518525421</c:v>
                </c:pt>
                <c:pt idx="51">
                  <c:v>0.74875193476876833</c:v>
                </c:pt>
                <c:pt idx="52">
                  <c:v>0.76991606392356704</c:v>
                </c:pt>
                <c:pt idx="53">
                  <c:v>0.78978313721303561</c:v>
                </c:pt>
                <c:pt idx="54">
                  <c:v>0.80835030148006048</c:v>
                </c:pt>
                <c:pt idx="55">
                  <c:v>0.82563086509878103</c:v>
                </c:pt>
                <c:pt idx="56">
                  <c:v>0.84165200122618888</c:v>
                </c:pt>
                <c:pt idx="57">
                  <c:v>0.85645237673762209</c:v>
                </c:pt>
                <c:pt idx="58">
                  <c:v>0.87007981906289678</c:v>
                </c:pt>
                <c:pt idx="59">
                  <c:v>0.88258910780152156</c:v>
                </c:pt>
                <c:pt idx="60">
                  <c:v>0.89403995284041171</c:v>
                </c:pt>
                <c:pt idx="61">
                  <c:v>0.90449519768041264</c:v>
                </c:pt>
                <c:pt idx="62">
                  <c:v>0.9140192670006323</c:v>
                </c:pt>
                <c:pt idx="63">
                  <c:v>0.92267686169494967</c:v>
                </c:pt>
                <c:pt idx="64">
                  <c:v>0.93053189274719605</c:v>
                </c:pt>
                <c:pt idx="65">
                  <c:v>0.93764663706704865</c:v>
                </c:pt>
                <c:pt idx="66">
                  <c:v>0.94408109328445777</c:v>
                </c:pt>
                <c:pt idx="67">
                  <c:v>0.94989251290710874</c:v>
                </c:pt>
                <c:pt idx="68">
                  <c:v>0.9551350815904216</c:v>
                </c:pt>
                <c:pt idx="69">
                  <c:v>0.95985972600995861</c:v>
                </c:pt>
                <c:pt idx="70">
                  <c:v>0.96411402349804165</c:v>
                </c:pt>
                <c:pt idx="71">
                  <c:v>0.96794219383359148</c:v>
                </c:pt>
                <c:pt idx="72">
                  <c:v>0.97138515506889689</c:v>
                </c:pt>
                <c:pt idx="73">
                  <c:v>0.97448062782870115</c:v>
                </c:pt>
                <c:pt idx="74">
                  <c:v>0.97726327498130017</c:v>
                </c:pt>
                <c:pt idx="75">
                  <c:v>0.97976486586719369</c:v>
                </c:pt>
                <c:pt idx="76">
                  <c:v>0.98201445632689766</c:v>
                </c:pt>
                <c:pt idx="77">
                  <c:v>0.98403857757410162</c:v>
                </c:pt>
                <c:pt idx="78">
                  <c:v>0.98586142851270453</c:v>
                </c:pt>
                <c:pt idx="79">
                  <c:v>0.98750506740794519</c:v>
                </c:pt>
                <c:pt idx="80">
                  <c:v>0.98898959991378099</c:v>
                </c:pt>
                <c:pt idx="81">
                  <c:v>0.9903333613541524</c:v>
                </c:pt>
                <c:pt idx="82">
                  <c:v>0.99155309188129337</c:v>
                </c:pt>
                <c:pt idx="83">
                  <c:v>0.99266410371362546</c:v>
                </c:pt>
                <c:pt idx="84">
                  <c:v>0.9936804401137026</c:v>
                </c:pt>
                <c:pt idx="85">
                  <c:v>0.99461502612314323</c:v>
                </c:pt>
                <c:pt idx="86">
                  <c:v>0.99547981134566754</c:v>
                </c:pt>
                <c:pt idx="87">
                  <c:v>0.99628590527761784</c:v>
                </c:pt>
                <c:pt idx="88">
                  <c:v>0.99704370584048652</c:v>
                </c:pt>
                <c:pt idx="89">
                  <c:v>0.99776302188441257</c:v>
                </c:pt>
                <c:pt idx="90">
                  <c:v>0.99845319051403458</c:v>
                </c:pt>
                <c:pt idx="91">
                  <c:v>0.99912319014614059</c:v>
                </c:pt>
                <c:pt idx="92">
                  <c:v>0.99978175024869365</c:v>
                </c:pt>
                <c:pt idx="93">
                  <c:v>1.000437458737037</c:v>
                </c:pt>
                <c:pt idx="94">
                  <c:v>1.0010988680191606</c:v>
                </c:pt>
                <c:pt idx="95">
                  <c:v>1.0017746006899533</c:v>
                </c:pt>
                <c:pt idx="96">
                  <c:v>1.0024734558755715</c:v>
                </c:pt>
                <c:pt idx="97">
                  <c:v>1.0032045172238298</c:v>
                </c:pt>
                <c:pt idx="98">
                  <c:v>1.0039772635244018</c:v>
                </c:pt>
                <c:pt idx="99">
                  <c:v>1.0048016829207298</c:v>
                </c:pt>
                <c:pt idx="100">
                  <c:v>1.0056883916435826</c:v>
                </c:pt>
                <c:pt idx="101">
                  <c:v>1.0066487581473598</c:v>
                </c:pt>
                <c:pt idx="102">
                  <c:v>1.0076950334619099</c:v>
                </c:pt>
                <c:pt idx="103">
                  <c:v>1.0088404884765281</c:v>
                </c:pt>
                <c:pt idx="104">
                  <c:v>1.0100995587414718</c:v>
                </c:pt>
                <c:pt idx="105">
                  <c:v>1.0114879971953157</c:v>
                </c:pt>
                <c:pt idx="106">
                  <c:v>1.0130230349913822</c:v>
                </c:pt>
                <c:pt idx="107">
                  <c:v>1.0147235502889558</c:v>
                </c:pt>
                <c:pt idx="108">
                  <c:v>1.0166102444775309</c:v>
                </c:pt>
                <c:pt idx="109">
                  <c:v>1.0187058247955423</c:v>
                </c:pt>
                <c:pt idx="110">
                  <c:v>1.0210351916666127</c:v>
                </c:pt>
                <c:pt idx="111">
                  <c:v>1.0236256282823806</c:v>
                </c:pt>
                <c:pt idx="112">
                  <c:v>1.0265069889853022</c:v>
                </c:pt>
                <c:pt idx="113">
                  <c:v>1.0297118818235447</c:v>
                </c:pt>
                <c:pt idx="114">
                  <c:v>1.0332758392388235</c:v>
                </c:pt>
                <c:pt idx="115">
                  <c:v>1.0372374691895601</c:v>
                </c:pt>
                <c:pt idx="116">
                  <c:v>1.0416385770993684</c:v>
                </c:pt>
                <c:pt idx="117">
                  <c:v>1.0465242468611338</c:v>
                </c:pt>
                <c:pt idx="118">
                  <c:v>1.0519428667536501</c:v>
                </c:pt>
                <c:pt idx="119">
                  <c:v>1.0579460836057293</c:v>
                </c:pt>
                <c:pt idx="120">
                  <c:v>1.0645886659825361</c:v>
                </c:pt>
                <c:pt idx="121">
                  <c:v>1.0719282547405298</c:v>
                </c:pt>
                <c:pt idx="122">
                  <c:v>1.0800249772398858</c:v>
                </c:pt>
                <c:pt idx="123">
                  <c:v>1.0889409001393082</c:v>
                </c:pt>
                <c:pt idx="124">
                  <c:v>1.0987392954390887</c:v>
                </c:pt>
                <c:pt idx="125">
                  <c:v>1.1094836957815539</c:v>
                </c:pt>
                <c:pt idx="126">
                  <c:v>1.1212367185304057</c:v>
                </c:pt>
                <c:pt idx="127">
                  <c:v>1.134058644432278</c:v>
                </c:pt>
                <c:pt idx="128">
                  <c:v>1.1480057462786841</c:v>
                </c:pt>
                <c:pt idx="129">
                  <c:v>1.1631283763767406</c:v>
                </c:pt>
                <c:pt idx="130">
                  <c:v>1.1794688389805641</c:v>
                </c:pt>
                <c:pt idx="131">
                  <c:v>1.1970590949122861</c:v>
                </c:pt>
                <c:pt idx="132">
                  <c:v>1.2159183696164992</c:v>
                </c:pt>
                <c:pt idx="133">
                  <c:v>1.2360507613540901</c:v>
                </c:pt>
                <c:pt idx="134">
                  <c:v>1.2574429708791819</c:v>
                </c:pt>
                <c:pt idx="135">
                  <c:v>1.2800622947585871</c:v>
                </c:pt>
                <c:pt idx="136">
                  <c:v>1.3038550379617593</c:v>
                </c:pt>
                <c:pt idx="137">
                  <c:v>1.3287455038212228</c:v>
                </c:pt>
                <c:pt idx="138">
                  <c:v>1.3546357077424898</c:v>
                </c:pt>
                <c:pt idx="139">
                  <c:v>1.3814059330860444</c:v>
                </c:pt>
                <c:pt idx="140">
                  <c:v>1.4089162032571279</c:v>
                </c:pt>
                <c:pt idx="141">
                  <c:v>1.4370086853962138</c:v>
                </c:pt>
                <c:pt idx="142">
                  <c:v>1.4655109728656404</c:v>
                </c:pt>
                <c:pt idx="143">
                  <c:v>1.4942401228881481</c:v>
                </c:pt>
                <c:pt idx="144">
                  <c:v>1.5230072604629092</c:v>
                </c:pt>
                <c:pt idx="145">
                  <c:v>1.5516225083982942</c:v>
                </c:pt>
                <c:pt idx="146">
                  <c:v>1.5798999729046876</c:v>
                </c:pt>
                <c:pt idx="147">
                  <c:v>1.6076625089512306</c:v>
                </c:pt>
                <c:pt idx="148">
                  <c:v>1.6347460102515581</c:v>
                </c:pt>
                <c:pt idx="149">
                  <c:v>1.6610030123852562</c:v>
                </c:pt>
                <c:pt idx="150">
                  <c:v>1.6863054581686401</c:v>
                </c:pt>
                <c:pt idx="151">
                  <c:v>1.710546544012528</c:v>
                </c:pt>
                <c:pt idx="152">
                  <c:v>1.7336416361865998</c:v>
                </c:pt>
                <c:pt idx="153">
                  <c:v>1.7555283090747658</c:v>
                </c:pt>
                <c:pt idx="154">
                  <c:v>1.7761656079973576</c:v>
                </c:pt>
                <c:pt idx="155">
                  <c:v>1.7955326738033639</c:v>
                </c:pt>
                <c:pt idx="156">
                  <c:v>1.8136268844931638</c:v>
                </c:pt>
                <c:pt idx="157">
                  <c:v>1.8304616720005704</c:v>
                </c:pt>
                <c:pt idx="158">
                  <c:v>1.8460641627643719</c:v>
                </c:pt>
                <c:pt idx="159">
                  <c:v>1.8604727724005123</c:v>
                </c:pt>
                <c:pt idx="160">
                  <c:v>1.8737348612804638</c:v>
                </c:pt>
                <c:pt idx="161">
                  <c:v>1.8859045323722698</c:v>
                </c:pt>
                <c:pt idx="162">
                  <c:v>1.8970406278843042</c:v>
                </c:pt>
                <c:pt idx="163">
                  <c:v>1.9072049588673492</c:v>
                </c:pt>
                <c:pt idx="164">
                  <c:v>1.9164607830375946</c:v>
                </c:pt>
                <c:pt idx="165">
                  <c:v>1.9248715311137858</c:v>
                </c:pt>
                <c:pt idx="166">
                  <c:v>1.9324997708770844</c:v>
                </c:pt>
                <c:pt idx="167">
                  <c:v>1.9394063906096337</c:v>
                </c:pt>
                <c:pt idx="168">
                  <c:v>1.9456499790178061</c:v>
                </c:pt>
                <c:pt idx="169">
                  <c:v>1.9512863766050041</c:v>
                </c:pt>
                <c:pt idx="170">
                  <c:v>1.9563683731393451</c:v>
                </c:pt>
                <c:pt idx="171">
                  <c:v>1.9609455268356628</c:v>
                </c:pt>
                <c:pt idx="172">
                  <c:v>1.9650640826928414</c:v>
                </c:pt>
                <c:pt idx="173">
                  <c:v>1.9687669697384442</c:v>
                </c:pt>
                <c:pt idx="174">
                  <c:v>1.9720938594603081</c:v>
                </c:pt>
                <c:pt idx="175">
                  <c:v>1.9750812702561429</c:v>
                </c:pt>
                <c:pt idx="176">
                  <c:v>1.9777627051705966</c:v>
                </c:pt>
                <c:pt idx="177">
                  <c:v>1.9801688124365755</c:v>
                </c:pt>
                <c:pt idx="178">
                  <c:v>1.9823275603462878</c:v>
                </c:pt>
                <c:pt idx="179">
                  <c:v>1.9842644197326995</c:v>
                </c:pt>
                <c:pt idx="180">
                  <c:v>1.9860025488450435</c:v>
                </c:pt>
                <c:pt idx="181">
                  <c:v>1.9875629766665872</c:v>
                </c:pt>
                <c:pt idx="182">
                  <c:v>1.9889647817721856</c:v>
                </c:pt>
                <c:pt idx="183">
                  <c:v>1.9902252646785255</c:v>
                </c:pt>
                <c:pt idx="184">
                  <c:v>1.9913601123304359</c:v>
                </c:pt>
                <c:pt idx="185">
                  <c:v>1.9923835539151999</c:v>
                </c:pt>
                <c:pt idx="186">
                  <c:v>1.993308507625374</c:v>
                </c:pt>
                <c:pt idx="187">
                  <c:v>1.9941467183234451</c:v>
                </c:pt>
                <c:pt idx="188">
                  <c:v>1.9949088863122415</c:v>
                </c:pt>
                <c:pt idx="189">
                  <c:v>1.9956047876034018</c:v>
                </c:pt>
                <c:pt idx="190">
                  <c:v>1.9962433862127522</c:v>
                </c:pt>
                <c:pt idx="191">
                  <c:v>1.9968329391083226</c:v>
                </c:pt>
                <c:pt idx="192">
                  <c:v>1.9973810945040431</c:v>
                </c:pt>
                <c:pt idx="193">
                  <c:v>1.997894984235584</c:v>
                </c:pt>
                <c:pt idx="194">
                  <c:v>1.9983813109820181</c:v>
                </c:pt>
                <c:pt idx="195">
                  <c:v>1.9988464311128544</c:v>
                </c:pt>
                <c:pt idx="196">
                  <c:v>1.9992964339470001</c:v>
                </c:pt>
                <c:pt idx="197">
                  <c:v>1.9997372182134878</c:v>
                </c:pt>
                <c:pt idx="198">
                  <c:v>2.0001745665036612</c:v>
                </c:pt>
                <c:pt idx="199">
                  <c:v>2.0006142185045692</c:v>
                </c:pt>
                <c:pt idx="200">
                  <c:v>2.0010619438031827</c:v>
                </c:pt>
                <c:pt idx="201">
                  <c:v>2.0015236150524842</c:v>
                </c:pt>
                <c:pt idx="202">
                  <c:v>2.0020052822935162</c:v>
                </c:pt>
                <c:pt idx="203">
                  <c:v>2.0025132492322681</c:v>
                </c:pt>
                <c:pt idx="204">
                  <c:v>2.0030541522757201</c:v>
                </c:pt>
                <c:pt idx="205">
                  <c:v>2.003635043137749</c:v>
                </c:pt>
                <c:pt idx="206">
                  <c:v>2.0042634758303506</c:v>
                </c:pt>
                <c:pt idx="207">
                  <c:v>2.0049475988577212</c:v>
                </c:pt>
                <c:pt idx="208">
                  <c:v>2.0056962534272942</c:v>
                </c:pt>
                <c:pt idx="209">
                  <c:v>2.0065190784795401</c:v>
                </c:pt>
                <c:pt idx="210">
                  <c:v>2.0074266233130627</c:v>
                </c:pt>
                <c:pt idx="211">
                  <c:v>2.0084304685381511</c:v>
                </c:pt>
                <c:pt idx="212">
                  <c:v>2.0095433560234093</c:v>
                </c:pt>
                <c:pt idx="213">
                  <c:v>2.0107793283990962</c:v>
                </c:pt>
                <c:pt idx="214">
                  <c:v>2.0121538785365245</c:v>
                </c:pt>
                <c:pt idx="215">
                  <c:v>2.0136841092244477</c:v>
                </c:pt>
                <c:pt idx="216">
                  <c:v>2.0153889029960141</c:v>
                </c:pt>
                <c:pt idx="217">
                  <c:v>2.0172891017074099</c:v>
                </c:pt>
                <c:pt idx="218">
                  <c:v>2.0194076950127977</c:v>
                </c:pt>
                <c:pt idx="219">
                  <c:v>2.0217700162980003</c:v>
                </c:pt>
                <c:pt idx="220">
                  <c:v>2.0244039439039847</c:v>
                </c:pt>
                <c:pt idx="221">
                  <c:v>2.0273401045665045</c:v>
                </c:pt>
                <c:pt idx="222">
                  <c:v>2.0306120748930168</c:v>
                </c:pt>
                <c:pt idx="223">
                  <c:v>2.0342565753723272</c:v>
                </c:pt>
                <c:pt idx="224">
                  <c:v>2.0383136498438423</c:v>
                </c:pt>
                <c:pt idx="225">
                  <c:v>2.0428268215359995</c:v>
                </c:pt>
                <c:pt idx="226">
                  <c:v>2.0478432147192627</c:v>
                </c:pt>
                <c:pt idx="227">
                  <c:v>2.0534136287379412</c:v>
                </c:pt>
                <c:pt idx="228">
                  <c:v>2.0595925487437432</c:v>
                </c:pt>
                <c:pt idx="229">
                  <c:v>2.0664380749556677</c:v>
                </c:pt>
                <c:pt idx="230">
                  <c:v>2.0740117498708841</c:v>
                </c:pt>
                <c:pt idx="231">
                  <c:v>2.0823782607776402</c:v>
                </c:pt>
                <c:pt idx="232">
                  <c:v>2.0916049934778367</c:v>
                </c:pt>
                <c:pt idx="233">
                  <c:v>2.1017614127100281</c:v>
                </c:pt>
                <c:pt idx="234">
                  <c:v>2.1129182458542388</c:v>
                </c:pt>
                <c:pt idx="235">
                  <c:v>2.1251464496569512</c:v>
                </c:pt>
                <c:pt idx="236">
                  <c:v>2.1385159455335558</c:v>
                </c:pt>
                <c:pt idx="237">
                  <c:v>2.1530941180710612</c:v>
                </c:pt>
                <c:pt idx="238">
                  <c:v>2.1689440841384582</c:v>
                </c:pt>
                <c:pt idx="239">
                  <c:v>2.1861227567651595</c:v>
                </c:pt>
                <c:pt idx="240">
                  <c:v>2.2046787485407608</c:v>
                </c:pt>
                <c:pt idx="241">
                  <c:v>2.2246501830600725</c:v>
                </c:pt>
                <c:pt idx="242">
                  <c:v>2.2460625085427282</c:v>
                </c:pt>
                <c:pt idx="243">
                  <c:v>2.2689264330888967</c:v>
                </c:pt>
                <c:pt idx="244">
                  <c:v>2.2932361232309457</c:v>
                </c:pt>
                <c:pt idx="245">
                  <c:v>2.3189678230645767</c:v>
                </c:pt>
                <c:pt idx="246">
                  <c:v>2.3460790566330987</c:v>
                </c:pt>
                <c:pt idx="247">
                  <c:v>2.374508568058491</c:v>
                </c:pt>
                <c:pt idx="248">
                  <c:v>2.4041771298393653</c:v>
                </c:pt>
                <c:pt idx="249">
                  <c:v>2.4349893091615371</c:v>
                </c:pt>
                <c:pt idx="250">
                  <c:v>2.4668362266723411</c:v>
                </c:pt>
                <c:pt idx="251">
                  <c:v>2.4995992761721002</c:v>
                </c:pt>
                <c:pt idx="252">
                  <c:v>2.5331547036043882</c:v>
                </c:pt>
                <c:pt idx="253">
                  <c:v>2.5673788776709459</c:v>
                </c:pt>
                <c:pt idx="254">
                  <c:v>2.6021540308005742</c:v>
                </c:pt>
                <c:pt idx="255">
                  <c:v>2.6373742154192641</c:v>
                </c:pt>
                <c:pt idx="256">
                  <c:v>2.6729512114024052</c:v>
                </c:pt>
                <c:pt idx="257">
                  <c:v>2.7088201377463612</c:v>
                </c:pt>
                <c:pt idx="258">
                  <c:v>2.7449445626798012</c:v>
                </c:pt>
                <c:pt idx="259">
                  <c:v>2.7813209662000316</c:v>
                </c:pt>
                <c:pt idx="260">
                  <c:v>2.8179824797157167</c:v>
                </c:pt>
                <c:pt idx="261">
                  <c:v>2.8550019006629594</c:v>
                </c:pt>
                <c:pt idx="262">
                  <c:v>2.8924940478175802</c:v>
                </c:pt>
                <c:pt idx="263">
                  <c:v>2.9306175794913312</c:v>
                </c:pt>
                <c:pt idx="264">
                  <c:v>2.9695764382100633</c:v>
                </c:pt>
                <c:pt idx="265">
                  <c:v>3.0096211106945647</c:v>
                </c:pt>
                <c:pt idx="266">
                  <c:v>3.0510499020601163</c:v>
                </c:pt>
                <c:pt idx="267">
                  <c:v>3.094210420768206</c:v>
                </c:pt>
                <c:pt idx="268">
                  <c:v>3.1395014595261532</c:v>
                </c:pt>
                <c:pt idx="269">
                  <c:v>3.1873754407697552</c:v>
                </c:pt>
                <c:pt idx="270">
                  <c:v>3.2383415770150612</c:v>
                </c:pt>
                <c:pt idx="271">
                  <c:v>3.2929698790390667</c:v>
                </c:pt>
                <c:pt idx="272">
                  <c:v>3.3518961306094681</c:v>
                </c:pt>
                <c:pt idx="273">
                  <c:v>3.4158279386421793</c:v>
                </c:pt>
                <c:pt idx="274">
                  <c:v>3.4855519629013556</c:v>
                </c:pt>
                <c:pt idx="275">
                  <c:v>3.561942429857246</c:v>
                </c:pt>
                <c:pt idx="276">
                  <c:v>3.6459710409435906</c:v>
                </c:pt>
                <c:pt idx="277">
                  <c:v>3.7387183958894341</c:v>
                </c:pt>
                <c:pt idx="278">
                  <c:v>3.8413870666598742</c:v>
                </c:pt>
              </c:numCache>
            </c:numRef>
          </c:yVal>
          <c:smooth val="1"/>
          <c:extLst>
            <c:ext xmlns:c16="http://schemas.microsoft.com/office/drawing/2014/chart" uri="{C3380CC4-5D6E-409C-BE32-E72D297353CC}">
              <c16:uniqueId val="{00000001-B14E-4898-B855-62262ACFFF38}"/>
            </c:ext>
          </c:extLst>
        </c:ser>
        <c:ser>
          <c:idx val="2"/>
          <c:order val="2"/>
          <c:spPr>
            <a:ln w="22225" cap="rnd">
              <a:solidFill>
                <a:schemeClr val="accent3"/>
              </a:solidFill>
              <a:round/>
            </a:ln>
            <a:effectLst/>
          </c:spPr>
          <c:marker>
            <c:symbol val="none"/>
          </c:marker>
          <c:xVal>
            <c:numRef>
              <c:f>List2!$N$6:$N$284</c:f>
              <c:numCache>
                <c:formatCode>General</c:formatCode>
                <c:ptCount val="279"/>
                <c:pt idx="0">
                  <c:v>4.9999999999999933E-2</c:v>
                </c:pt>
                <c:pt idx="1">
                  <c:v>0.10000000000000003</c:v>
                </c:pt>
                <c:pt idx="2">
                  <c:v>0.15000000000000024</c:v>
                </c:pt>
                <c:pt idx="3">
                  <c:v>0.2</c:v>
                </c:pt>
                <c:pt idx="4">
                  <c:v>0.25</c:v>
                </c:pt>
                <c:pt idx="5">
                  <c:v>0.30000000000000032</c:v>
                </c:pt>
                <c:pt idx="6">
                  <c:v>0.35000000000000031</c:v>
                </c:pt>
                <c:pt idx="7">
                  <c:v>0.4</c:v>
                </c:pt>
                <c:pt idx="8">
                  <c:v>0.45</c:v>
                </c:pt>
                <c:pt idx="9">
                  <c:v>0.5</c:v>
                </c:pt>
                <c:pt idx="10">
                  <c:v>0.5499999999999996</c:v>
                </c:pt>
                <c:pt idx="11">
                  <c:v>0.59999999999999953</c:v>
                </c:pt>
                <c:pt idx="12">
                  <c:v>0.65000000000000346</c:v>
                </c:pt>
                <c:pt idx="13">
                  <c:v>0.69999999999999973</c:v>
                </c:pt>
                <c:pt idx="14">
                  <c:v>0.75000000000000322</c:v>
                </c:pt>
                <c:pt idx="15">
                  <c:v>0.79999999999999982</c:v>
                </c:pt>
                <c:pt idx="16">
                  <c:v>0.85000000000000064</c:v>
                </c:pt>
                <c:pt idx="17">
                  <c:v>0.89999999999999991</c:v>
                </c:pt>
                <c:pt idx="18">
                  <c:v>0.95000000000000062</c:v>
                </c:pt>
                <c:pt idx="19">
                  <c:v>1</c:v>
                </c:pt>
                <c:pt idx="20">
                  <c:v>1.05</c:v>
                </c:pt>
                <c:pt idx="21">
                  <c:v>1.1000000000000001</c:v>
                </c:pt>
                <c:pt idx="22">
                  <c:v>1.1500000000000001</c:v>
                </c:pt>
                <c:pt idx="23">
                  <c:v>1.2000000000000002</c:v>
                </c:pt>
                <c:pt idx="24">
                  <c:v>1.2500000000000002</c:v>
                </c:pt>
                <c:pt idx="25">
                  <c:v>1.3000000000000003</c:v>
                </c:pt>
                <c:pt idx="26">
                  <c:v>1.3500000000000003</c:v>
                </c:pt>
                <c:pt idx="27">
                  <c:v>1.4000000000000004</c:v>
                </c:pt>
                <c:pt idx="28">
                  <c:v>1.4500000000000004</c:v>
                </c:pt>
                <c:pt idx="29">
                  <c:v>1.5000000000000004</c:v>
                </c:pt>
                <c:pt idx="30">
                  <c:v>1.5500000000000005</c:v>
                </c:pt>
                <c:pt idx="31">
                  <c:v>1.6000000000000005</c:v>
                </c:pt>
                <c:pt idx="32">
                  <c:v>1.6500000000000021</c:v>
                </c:pt>
                <c:pt idx="33">
                  <c:v>1.7000000000000006</c:v>
                </c:pt>
                <c:pt idx="34">
                  <c:v>1.7500000000000007</c:v>
                </c:pt>
                <c:pt idx="35">
                  <c:v>1.8000000000000007</c:v>
                </c:pt>
                <c:pt idx="36">
                  <c:v>1.8500000000000021</c:v>
                </c:pt>
                <c:pt idx="37">
                  <c:v>1.9000000000000021</c:v>
                </c:pt>
                <c:pt idx="38">
                  <c:v>1.9500000000000075</c:v>
                </c:pt>
                <c:pt idx="39">
                  <c:v>2.0000000000000009</c:v>
                </c:pt>
                <c:pt idx="40">
                  <c:v>2.0500000000000007</c:v>
                </c:pt>
                <c:pt idx="41">
                  <c:v>2.1000000000000005</c:v>
                </c:pt>
                <c:pt idx="42">
                  <c:v>2.1500000000000004</c:v>
                </c:pt>
                <c:pt idx="43">
                  <c:v>2.2000000000000002</c:v>
                </c:pt>
                <c:pt idx="44">
                  <c:v>2.25</c:v>
                </c:pt>
                <c:pt idx="45">
                  <c:v>2.2999999999999998</c:v>
                </c:pt>
                <c:pt idx="46">
                  <c:v>2.3499999999999988</c:v>
                </c:pt>
                <c:pt idx="47">
                  <c:v>2.3999999999999977</c:v>
                </c:pt>
                <c:pt idx="48">
                  <c:v>2.4499999999999993</c:v>
                </c:pt>
                <c:pt idx="49">
                  <c:v>2.4999999999999987</c:v>
                </c:pt>
                <c:pt idx="50">
                  <c:v>2.5499999999999989</c:v>
                </c:pt>
                <c:pt idx="51">
                  <c:v>2.5999999999999988</c:v>
                </c:pt>
                <c:pt idx="52">
                  <c:v>2.6499999999999986</c:v>
                </c:pt>
                <c:pt idx="53">
                  <c:v>2.6999999999999984</c:v>
                </c:pt>
                <c:pt idx="54">
                  <c:v>2.7499999999999982</c:v>
                </c:pt>
                <c:pt idx="55">
                  <c:v>2.799999999999998</c:v>
                </c:pt>
                <c:pt idx="56">
                  <c:v>2.8499999999999979</c:v>
                </c:pt>
                <c:pt idx="57">
                  <c:v>2.8999999999999977</c:v>
                </c:pt>
                <c:pt idx="58">
                  <c:v>2.9499999999999975</c:v>
                </c:pt>
                <c:pt idx="59">
                  <c:v>2.9999999999999973</c:v>
                </c:pt>
                <c:pt idx="60">
                  <c:v>3.0499999999999972</c:v>
                </c:pt>
                <c:pt idx="61">
                  <c:v>3.099999999999997</c:v>
                </c:pt>
                <c:pt idx="62">
                  <c:v>3.1499999999999972</c:v>
                </c:pt>
                <c:pt idx="63">
                  <c:v>3.1999999999999966</c:v>
                </c:pt>
                <c:pt idx="64">
                  <c:v>3.2499999999999982</c:v>
                </c:pt>
                <c:pt idx="65">
                  <c:v>3.2999999999999972</c:v>
                </c:pt>
                <c:pt idx="66">
                  <c:v>3.3499999999999961</c:v>
                </c:pt>
                <c:pt idx="67">
                  <c:v>3.3999999999999937</c:v>
                </c:pt>
                <c:pt idx="68">
                  <c:v>3.4499999999999957</c:v>
                </c:pt>
                <c:pt idx="69">
                  <c:v>3.4999999999999947</c:v>
                </c:pt>
                <c:pt idx="70">
                  <c:v>3.5499999999999954</c:v>
                </c:pt>
                <c:pt idx="71">
                  <c:v>3.5999999999999948</c:v>
                </c:pt>
                <c:pt idx="72">
                  <c:v>3.649999999999995</c:v>
                </c:pt>
                <c:pt idx="73">
                  <c:v>3.6999999999999948</c:v>
                </c:pt>
                <c:pt idx="74">
                  <c:v>3.7499999999999951</c:v>
                </c:pt>
                <c:pt idx="75">
                  <c:v>3.7999999999999945</c:v>
                </c:pt>
                <c:pt idx="76">
                  <c:v>3.8499999999999943</c:v>
                </c:pt>
                <c:pt idx="77">
                  <c:v>3.8999999999999937</c:v>
                </c:pt>
                <c:pt idx="78">
                  <c:v>3.949999999999994</c:v>
                </c:pt>
                <c:pt idx="79">
                  <c:v>3.9999999999999938</c:v>
                </c:pt>
                <c:pt idx="80">
                  <c:v>4.0499999999999936</c:v>
                </c:pt>
                <c:pt idx="81">
                  <c:v>4.0999999999999925</c:v>
                </c:pt>
                <c:pt idx="82">
                  <c:v>4.1499999999999915</c:v>
                </c:pt>
                <c:pt idx="83">
                  <c:v>4.1999999999999895</c:v>
                </c:pt>
                <c:pt idx="84">
                  <c:v>4.2499999999999929</c:v>
                </c:pt>
                <c:pt idx="85">
                  <c:v>4.2999999999999927</c:v>
                </c:pt>
                <c:pt idx="86">
                  <c:v>4.3499999999999925</c:v>
                </c:pt>
                <c:pt idx="87">
                  <c:v>4.3999999999999915</c:v>
                </c:pt>
                <c:pt idx="88">
                  <c:v>4.4499999999999922</c:v>
                </c:pt>
                <c:pt idx="89">
                  <c:v>4.499999999999992</c:v>
                </c:pt>
                <c:pt idx="90">
                  <c:v>4.5499999999999918</c:v>
                </c:pt>
                <c:pt idx="91">
                  <c:v>4.5999999999999917</c:v>
                </c:pt>
                <c:pt idx="92">
                  <c:v>4.6499999999999915</c:v>
                </c:pt>
                <c:pt idx="93">
                  <c:v>4.6999999999999895</c:v>
                </c:pt>
                <c:pt idx="94">
                  <c:v>4.7499999999999911</c:v>
                </c:pt>
                <c:pt idx="95">
                  <c:v>4.7999999999999909</c:v>
                </c:pt>
                <c:pt idx="96">
                  <c:v>4.8499999999999908</c:v>
                </c:pt>
                <c:pt idx="97">
                  <c:v>4.8999999999999906</c:v>
                </c:pt>
                <c:pt idx="98">
                  <c:v>4.9499999999999904</c:v>
                </c:pt>
                <c:pt idx="99">
                  <c:v>4.9999999999999902</c:v>
                </c:pt>
                <c:pt idx="100">
                  <c:v>5.0499999999999901</c:v>
                </c:pt>
                <c:pt idx="101">
                  <c:v>5.0999999999999899</c:v>
                </c:pt>
                <c:pt idx="102">
                  <c:v>5.1499999999999897</c:v>
                </c:pt>
                <c:pt idx="103">
                  <c:v>5.1999999999999895</c:v>
                </c:pt>
                <c:pt idx="104">
                  <c:v>5.2499999999999893</c:v>
                </c:pt>
                <c:pt idx="105">
                  <c:v>5.2999999999999892</c:v>
                </c:pt>
                <c:pt idx="106">
                  <c:v>5.349999999999989</c:v>
                </c:pt>
                <c:pt idx="107">
                  <c:v>5.3999999999999888</c:v>
                </c:pt>
                <c:pt idx="108">
                  <c:v>5.4499999999999904</c:v>
                </c:pt>
                <c:pt idx="109">
                  <c:v>5.4999999999999893</c:v>
                </c:pt>
                <c:pt idx="110">
                  <c:v>5.5499999999999883</c:v>
                </c:pt>
                <c:pt idx="111">
                  <c:v>5.5999999999999881</c:v>
                </c:pt>
                <c:pt idx="112">
                  <c:v>5.6499999999999879</c:v>
                </c:pt>
                <c:pt idx="113">
                  <c:v>5.6999999999999877</c:v>
                </c:pt>
                <c:pt idx="114">
                  <c:v>5.7499999999999893</c:v>
                </c:pt>
                <c:pt idx="115">
                  <c:v>5.7999999999999874</c:v>
                </c:pt>
                <c:pt idx="116">
                  <c:v>5.8499999999999872</c:v>
                </c:pt>
                <c:pt idx="117">
                  <c:v>5.899999999999987</c:v>
                </c:pt>
                <c:pt idx="118">
                  <c:v>5.9499999999999904</c:v>
                </c:pt>
                <c:pt idx="119">
                  <c:v>5.9999999999999893</c:v>
                </c:pt>
                <c:pt idx="120">
                  <c:v>6.0499999999999874</c:v>
                </c:pt>
                <c:pt idx="121">
                  <c:v>6.0999999999999863</c:v>
                </c:pt>
                <c:pt idx="122">
                  <c:v>6.1499999999999861</c:v>
                </c:pt>
                <c:pt idx="123">
                  <c:v>6.199999999999986</c:v>
                </c:pt>
                <c:pt idx="124">
                  <c:v>6.2499999999999893</c:v>
                </c:pt>
                <c:pt idx="125">
                  <c:v>6.2999999999999874</c:v>
                </c:pt>
                <c:pt idx="126">
                  <c:v>6.3499999999999854</c:v>
                </c:pt>
                <c:pt idx="127">
                  <c:v>6.3999999999999853</c:v>
                </c:pt>
                <c:pt idx="128">
                  <c:v>6.4499999999999904</c:v>
                </c:pt>
                <c:pt idx="129">
                  <c:v>6.4999999999999893</c:v>
                </c:pt>
                <c:pt idx="130">
                  <c:v>6.5499999999999874</c:v>
                </c:pt>
                <c:pt idx="131">
                  <c:v>6.5999999999999854</c:v>
                </c:pt>
                <c:pt idx="132">
                  <c:v>6.6499999999999844</c:v>
                </c:pt>
                <c:pt idx="133">
                  <c:v>6.6999999999999842</c:v>
                </c:pt>
                <c:pt idx="134">
                  <c:v>6.7499999999999893</c:v>
                </c:pt>
                <c:pt idx="135">
                  <c:v>6.7999999999999838</c:v>
                </c:pt>
                <c:pt idx="136">
                  <c:v>6.8499999999999837</c:v>
                </c:pt>
                <c:pt idx="137">
                  <c:v>6.8999999999999835</c:v>
                </c:pt>
                <c:pt idx="138">
                  <c:v>6.9499999999999833</c:v>
                </c:pt>
                <c:pt idx="139">
                  <c:v>6.9999999999999831</c:v>
                </c:pt>
                <c:pt idx="140">
                  <c:v>7.0499999999999829</c:v>
                </c:pt>
                <c:pt idx="141">
                  <c:v>7.0999999999999828</c:v>
                </c:pt>
                <c:pt idx="142">
                  <c:v>7.1499999999999826</c:v>
                </c:pt>
                <c:pt idx="143">
                  <c:v>7.1999999999999815</c:v>
                </c:pt>
                <c:pt idx="144">
                  <c:v>7.2499999999999822</c:v>
                </c:pt>
                <c:pt idx="145">
                  <c:v>7.2999999999999821</c:v>
                </c:pt>
                <c:pt idx="146">
                  <c:v>7.3499999999999819</c:v>
                </c:pt>
                <c:pt idx="147">
                  <c:v>7.3999999999999817</c:v>
                </c:pt>
                <c:pt idx="148">
                  <c:v>7.4499999999999824</c:v>
                </c:pt>
                <c:pt idx="149">
                  <c:v>7.4999999999999813</c:v>
                </c:pt>
                <c:pt idx="150">
                  <c:v>7.5499999999999812</c:v>
                </c:pt>
                <c:pt idx="151">
                  <c:v>7.599999999999981</c:v>
                </c:pt>
                <c:pt idx="152">
                  <c:v>7.6499999999999808</c:v>
                </c:pt>
                <c:pt idx="153">
                  <c:v>7.6999999999999806</c:v>
                </c:pt>
                <c:pt idx="154">
                  <c:v>7.7499999999999813</c:v>
                </c:pt>
                <c:pt idx="155">
                  <c:v>7.7999999999999803</c:v>
                </c:pt>
                <c:pt idx="156">
                  <c:v>7.8499999999999801</c:v>
                </c:pt>
                <c:pt idx="157">
                  <c:v>7.8999999999999799</c:v>
                </c:pt>
                <c:pt idx="158">
                  <c:v>7.9499999999999824</c:v>
                </c:pt>
                <c:pt idx="159">
                  <c:v>7.9999999999999813</c:v>
                </c:pt>
                <c:pt idx="160">
                  <c:v>8.0499999999999794</c:v>
                </c:pt>
                <c:pt idx="161">
                  <c:v>8.1000000000000014</c:v>
                </c:pt>
                <c:pt idx="162">
                  <c:v>8.1499999999999808</c:v>
                </c:pt>
                <c:pt idx="163">
                  <c:v>8.2000000000000011</c:v>
                </c:pt>
                <c:pt idx="164">
                  <c:v>8.2499999999999822</c:v>
                </c:pt>
                <c:pt idx="165">
                  <c:v>8.2999999999999847</c:v>
                </c:pt>
                <c:pt idx="166">
                  <c:v>8.3500000000000068</c:v>
                </c:pt>
                <c:pt idx="167">
                  <c:v>8.4000000000000021</c:v>
                </c:pt>
                <c:pt idx="168">
                  <c:v>8.4500000000000028</c:v>
                </c:pt>
                <c:pt idx="169">
                  <c:v>8.5000000000000018</c:v>
                </c:pt>
                <c:pt idx="170">
                  <c:v>8.5499999999999865</c:v>
                </c:pt>
                <c:pt idx="171">
                  <c:v>8.6000000000000014</c:v>
                </c:pt>
                <c:pt idx="172">
                  <c:v>8.6499999999999897</c:v>
                </c:pt>
                <c:pt idx="173">
                  <c:v>8.7000000000000011</c:v>
                </c:pt>
                <c:pt idx="174">
                  <c:v>8.7499999999999893</c:v>
                </c:pt>
                <c:pt idx="175">
                  <c:v>8.8000000000000025</c:v>
                </c:pt>
                <c:pt idx="176">
                  <c:v>8.8500000000000068</c:v>
                </c:pt>
                <c:pt idx="177">
                  <c:v>8.9000000000000021</c:v>
                </c:pt>
                <c:pt idx="178">
                  <c:v>8.9500000000000028</c:v>
                </c:pt>
                <c:pt idx="179">
                  <c:v>9.0000000000000018</c:v>
                </c:pt>
                <c:pt idx="180">
                  <c:v>9.0500000000000025</c:v>
                </c:pt>
                <c:pt idx="181">
                  <c:v>9.1000000000000014</c:v>
                </c:pt>
                <c:pt idx="182">
                  <c:v>9.1499999999999968</c:v>
                </c:pt>
                <c:pt idx="183">
                  <c:v>9.2000000000000011</c:v>
                </c:pt>
                <c:pt idx="184">
                  <c:v>9.2499999999999964</c:v>
                </c:pt>
                <c:pt idx="185">
                  <c:v>9.3000000000000025</c:v>
                </c:pt>
                <c:pt idx="186">
                  <c:v>9.3500000000000068</c:v>
                </c:pt>
                <c:pt idx="187">
                  <c:v>9.4000000000000021</c:v>
                </c:pt>
                <c:pt idx="188">
                  <c:v>9.4500000000000028</c:v>
                </c:pt>
                <c:pt idx="189">
                  <c:v>9.5</c:v>
                </c:pt>
                <c:pt idx="190">
                  <c:v>9.5500000000000007</c:v>
                </c:pt>
                <c:pt idx="191">
                  <c:v>9.6000000000000014</c:v>
                </c:pt>
                <c:pt idx="192">
                  <c:v>9.6500000000000021</c:v>
                </c:pt>
                <c:pt idx="193">
                  <c:v>9.7000000000000011</c:v>
                </c:pt>
                <c:pt idx="194">
                  <c:v>9.7500000000000036</c:v>
                </c:pt>
                <c:pt idx="195">
                  <c:v>9.8000000000000043</c:v>
                </c:pt>
                <c:pt idx="196">
                  <c:v>9.8500000000000068</c:v>
                </c:pt>
                <c:pt idx="197">
                  <c:v>9.9000000000000057</c:v>
                </c:pt>
                <c:pt idx="198">
                  <c:v>9.9500000000000064</c:v>
                </c:pt>
                <c:pt idx="199">
                  <c:v>10.000000000000007</c:v>
                </c:pt>
                <c:pt idx="200">
                  <c:v>10.05000000000002</c:v>
                </c:pt>
                <c:pt idx="201">
                  <c:v>10.100000000000009</c:v>
                </c:pt>
                <c:pt idx="202">
                  <c:v>10.150000000000009</c:v>
                </c:pt>
                <c:pt idx="203">
                  <c:v>10.20000000000001</c:v>
                </c:pt>
                <c:pt idx="204">
                  <c:v>10.250000000000012</c:v>
                </c:pt>
                <c:pt idx="205">
                  <c:v>10.30000000000002</c:v>
                </c:pt>
                <c:pt idx="206">
                  <c:v>10.350000000000026</c:v>
                </c:pt>
                <c:pt idx="207">
                  <c:v>10.400000000000016</c:v>
                </c:pt>
                <c:pt idx="208">
                  <c:v>10.450000000000022</c:v>
                </c:pt>
                <c:pt idx="209">
                  <c:v>10.500000000000014</c:v>
                </c:pt>
                <c:pt idx="210">
                  <c:v>10.55000000000002</c:v>
                </c:pt>
                <c:pt idx="211">
                  <c:v>10.600000000000016</c:v>
                </c:pt>
                <c:pt idx="212">
                  <c:v>10.650000000000016</c:v>
                </c:pt>
                <c:pt idx="213">
                  <c:v>10.700000000000017</c:v>
                </c:pt>
                <c:pt idx="214">
                  <c:v>10.75000000000002</c:v>
                </c:pt>
                <c:pt idx="215">
                  <c:v>10.80000000000002</c:v>
                </c:pt>
                <c:pt idx="216">
                  <c:v>10.850000000000026</c:v>
                </c:pt>
                <c:pt idx="217">
                  <c:v>10.90000000000002</c:v>
                </c:pt>
                <c:pt idx="218">
                  <c:v>10.950000000000022</c:v>
                </c:pt>
                <c:pt idx="219">
                  <c:v>11.000000000000021</c:v>
                </c:pt>
                <c:pt idx="220">
                  <c:v>11.050000000000022</c:v>
                </c:pt>
                <c:pt idx="221">
                  <c:v>11.100000000000023</c:v>
                </c:pt>
                <c:pt idx="222">
                  <c:v>11.150000000000023</c:v>
                </c:pt>
                <c:pt idx="223">
                  <c:v>11.200000000000021</c:v>
                </c:pt>
                <c:pt idx="224">
                  <c:v>11.250000000000025</c:v>
                </c:pt>
                <c:pt idx="225">
                  <c:v>11.300000000000026</c:v>
                </c:pt>
                <c:pt idx="226">
                  <c:v>11.350000000000026</c:v>
                </c:pt>
                <c:pt idx="227">
                  <c:v>11.400000000000027</c:v>
                </c:pt>
                <c:pt idx="228">
                  <c:v>11.450000000000029</c:v>
                </c:pt>
                <c:pt idx="229">
                  <c:v>11.500000000000028</c:v>
                </c:pt>
                <c:pt idx="230">
                  <c:v>11.550000000000029</c:v>
                </c:pt>
                <c:pt idx="231">
                  <c:v>11.60000000000003</c:v>
                </c:pt>
                <c:pt idx="232">
                  <c:v>11.650000000000032</c:v>
                </c:pt>
                <c:pt idx="233">
                  <c:v>11.700000000000031</c:v>
                </c:pt>
                <c:pt idx="234">
                  <c:v>11.750000000000032</c:v>
                </c:pt>
                <c:pt idx="235">
                  <c:v>11.800000000000034</c:v>
                </c:pt>
                <c:pt idx="236">
                  <c:v>11.850000000000056</c:v>
                </c:pt>
                <c:pt idx="237">
                  <c:v>11.900000000000034</c:v>
                </c:pt>
                <c:pt idx="238">
                  <c:v>11.950000000000054</c:v>
                </c:pt>
                <c:pt idx="239">
                  <c:v>12.000000000000036</c:v>
                </c:pt>
                <c:pt idx="240">
                  <c:v>12.050000000000036</c:v>
                </c:pt>
                <c:pt idx="241">
                  <c:v>12.100000000000037</c:v>
                </c:pt>
                <c:pt idx="242">
                  <c:v>12.150000000000039</c:v>
                </c:pt>
                <c:pt idx="243">
                  <c:v>12.200000000000038</c:v>
                </c:pt>
                <c:pt idx="244">
                  <c:v>12.250000000000039</c:v>
                </c:pt>
                <c:pt idx="245">
                  <c:v>12.30000000000005</c:v>
                </c:pt>
                <c:pt idx="246">
                  <c:v>12.350000000000056</c:v>
                </c:pt>
                <c:pt idx="247">
                  <c:v>12.40000000000005</c:v>
                </c:pt>
                <c:pt idx="248">
                  <c:v>12.450000000000054</c:v>
                </c:pt>
                <c:pt idx="249">
                  <c:v>12.500000000000044</c:v>
                </c:pt>
                <c:pt idx="250">
                  <c:v>12.55000000000005</c:v>
                </c:pt>
                <c:pt idx="251">
                  <c:v>12.600000000000044</c:v>
                </c:pt>
                <c:pt idx="252">
                  <c:v>12.65000000000005</c:v>
                </c:pt>
                <c:pt idx="253">
                  <c:v>12.700000000000045</c:v>
                </c:pt>
                <c:pt idx="254">
                  <c:v>12.750000000000046</c:v>
                </c:pt>
                <c:pt idx="255">
                  <c:v>12.80000000000005</c:v>
                </c:pt>
                <c:pt idx="256">
                  <c:v>12.850000000000056</c:v>
                </c:pt>
                <c:pt idx="257">
                  <c:v>12.90000000000005</c:v>
                </c:pt>
                <c:pt idx="258">
                  <c:v>12.950000000000054</c:v>
                </c:pt>
                <c:pt idx="259">
                  <c:v>13.00000000000005</c:v>
                </c:pt>
                <c:pt idx="260">
                  <c:v>13.05000000000005</c:v>
                </c:pt>
                <c:pt idx="261">
                  <c:v>13.100000000000051</c:v>
                </c:pt>
                <c:pt idx="262">
                  <c:v>13.150000000000052</c:v>
                </c:pt>
                <c:pt idx="263">
                  <c:v>13.200000000000053</c:v>
                </c:pt>
                <c:pt idx="264">
                  <c:v>13.250000000000053</c:v>
                </c:pt>
                <c:pt idx="265">
                  <c:v>13.300000000000054</c:v>
                </c:pt>
                <c:pt idx="266">
                  <c:v>13.350000000000056</c:v>
                </c:pt>
                <c:pt idx="267">
                  <c:v>13.400000000000055</c:v>
                </c:pt>
                <c:pt idx="268">
                  <c:v>13.450000000000056</c:v>
                </c:pt>
                <c:pt idx="269">
                  <c:v>13.500000000000057</c:v>
                </c:pt>
                <c:pt idx="270">
                  <c:v>13.550000000000059</c:v>
                </c:pt>
                <c:pt idx="271">
                  <c:v>13.600000000000058</c:v>
                </c:pt>
                <c:pt idx="272">
                  <c:v>13.650000000000059</c:v>
                </c:pt>
                <c:pt idx="273">
                  <c:v>13.70000000000006</c:v>
                </c:pt>
                <c:pt idx="274">
                  <c:v>13.75000000000006</c:v>
                </c:pt>
                <c:pt idx="275">
                  <c:v>13.800000000000066</c:v>
                </c:pt>
                <c:pt idx="276">
                  <c:v>13.850000000000072</c:v>
                </c:pt>
                <c:pt idx="277">
                  <c:v>13.900000000000064</c:v>
                </c:pt>
                <c:pt idx="278">
                  <c:v>13.95000000000007</c:v>
                </c:pt>
              </c:numCache>
            </c:numRef>
          </c:xVal>
          <c:yVal>
            <c:numRef>
              <c:f>List2!$Q$6:$Q$284</c:f>
              <c:numCache>
                <c:formatCode>General</c:formatCode>
                <c:ptCount val="279"/>
                <c:pt idx="0">
                  <c:v>2.9915604506599434</c:v>
                </c:pt>
                <c:pt idx="1">
                  <c:v>2.9905404110374381</c:v>
                </c:pt>
                <c:pt idx="2">
                  <c:v>2.9893984032468777</c:v>
                </c:pt>
                <c:pt idx="3">
                  <c:v>2.9881201801667401</c:v>
                </c:pt>
                <c:pt idx="4">
                  <c:v>2.9866899163239777</c:v>
                </c:pt>
                <c:pt idx="5">
                  <c:v>2.9850900549693802</c:v>
                </c:pt>
                <c:pt idx="6">
                  <c:v>2.9833011460532592</c:v>
                </c:pt>
                <c:pt idx="7">
                  <c:v>2.9813016761882798</c:v>
                </c:pt>
                <c:pt idx="8">
                  <c:v>2.9790678922796374</c:v>
                </c:pt>
                <c:pt idx="9">
                  <c:v>2.9765736212498504</c:v>
                </c:pt>
                <c:pt idx="10">
                  <c:v>2.9737900892092068</c:v>
                </c:pt>
                <c:pt idx="11">
                  <c:v>2.970685744548903</c:v>
                </c:pt>
                <c:pt idx="12">
                  <c:v>2.9672260907878951</c:v>
                </c:pt>
                <c:pt idx="13">
                  <c:v>2.9633735366012202</c:v>
                </c:pt>
                <c:pt idx="14">
                  <c:v>2.9590872723118209</c:v>
                </c:pt>
                <c:pt idx="15">
                  <c:v>2.9543231842313711</c:v>
                </c:pt>
                <c:pt idx="16">
                  <c:v>2.9490338205628888</c:v>
                </c:pt>
                <c:pt idx="17">
                  <c:v>2.9431684250720531</c:v>
                </c:pt>
                <c:pt idx="18">
                  <c:v>2.9366730572914581</c:v>
                </c:pt>
                <c:pt idx="19">
                  <c:v>2.9294908204890837</c:v>
                </c:pt>
                <c:pt idx="20">
                  <c:v>2.9215622207822309</c:v>
                </c:pt>
                <c:pt idx="21">
                  <c:v>2.9128256823069587</c:v>
                </c:pt>
                <c:pt idx="22">
                  <c:v>2.9032182438667342</c:v>
                </c:pt>
                <c:pt idx="23">
                  <c:v>2.8926764615015577</c:v>
                </c:pt>
                <c:pt idx="24">
                  <c:v>2.8811375383853846</c:v>
                </c:pt>
                <c:pt idx="25">
                  <c:v>2.8685406977769445</c:v>
                </c:pt>
                <c:pt idx="26">
                  <c:v>2.8548288058397784</c:v>
                </c:pt>
                <c:pt idx="27">
                  <c:v>2.8399502385349598</c:v>
                </c:pt>
                <c:pt idx="28">
                  <c:v>2.8238609702334379</c:v>
                </c:pt>
                <c:pt idx="29">
                  <c:v>2.8065268413206406</c:v>
                </c:pt>
                <c:pt idx="30">
                  <c:v>2.7879259385411292</c:v>
                </c:pt>
                <c:pt idx="31">
                  <c:v>2.7680509965015552</c:v>
                </c:pt>
                <c:pt idx="32">
                  <c:v>2.746911703727219</c:v>
                </c:pt>
                <c:pt idx="33">
                  <c:v>2.7245367748164728</c:v>
                </c:pt>
                <c:pt idx="34">
                  <c:v>2.7009756350019116</c:v>
                </c:pt>
                <c:pt idx="35">
                  <c:v>2.6762995584739881</c:v>
                </c:pt>
                <c:pt idx="36">
                  <c:v>2.6506021104914637</c:v>
                </c:pt>
                <c:pt idx="37">
                  <c:v>2.623998767926941</c:v>
                </c:pt>
                <c:pt idx="38">
                  <c:v>2.5966256340855596</c:v>
                </c:pt>
                <c:pt idx="39">
                  <c:v>2.5686372197233842</c:v>
                </c:pt>
                <c:pt idx="40">
                  <c:v>2.5402033289648687</c:v>
                </c:pt>
                <c:pt idx="41">
                  <c:v>2.5115051597676437</c:v>
                </c:pt>
                <c:pt idx="42">
                  <c:v>2.4827307956159212</c:v>
                </c:pt>
                <c:pt idx="43">
                  <c:v>2.4540703198238059</c:v>
                </c:pt>
                <c:pt idx="44">
                  <c:v>2.4257108188480152</c:v>
                </c:pt>
                <c:pt idx="45">
                  <c:v>2.397831551461362</c:v>
                </c:pt>
                <c:pt idx="46">
                  <c:v>2.3705995450404211</c:v>
                </c:pt>
                <c:pt idx="47">
                  <c:v>2.3441658407808945</c:v>
                </c:pt>
                <c:pt idx="48">
                  <c:v>2.318662551847237</c:v>
                </c:pt>
                <c:pt idx="49">
                  <c:v>2.2942008299624392</c:v>
                </c:pt>
                <c:pt idx="50">
                  <c:v>2.2708697652197425</c:v>
                </c:pt>
                <c:pt idx="51">
                  <c:v>2.2487361788037092</c:v>
                </c:pt>
                <c:pt idx="52">
                  <c:v>2.2278452149423402</c:v>
                </c:pt>
                <c:pt idx="53">
                  <c:v>2.2082216004770259</c:v>
                </c:pt>
                <c:pt idx="54">
                  <c:v>2.1898714191155224</c:v>
                </c:pt>
                <c:pt idx="55">
                  <c:v>2.1727842417150902</c:v>
                </c:pt>
                <c:pt idx="56">
                  <c:v>2.1569354612362708</c:v>
                </c:pt>
                <c:pt idx="57">
                  <c:v>2.1422886978585187</c:v>
                </c:pt>
                <c:pt idx="58">
                  <c:v>2.1287981624917216</c:v>
                </c:pt>
                <c:pt idx="59">
                  <c:v>2.1164108922084788</c:v>
                </c:pt>
                <c:pt idx="60">
                  <c:v>2.1050687962326755</c:v>
                </c:pt>
                <c:pt idx="61">
                  <c:v>2.0947104740974551</c:v>
                </c:pt>
                <c:pt idx="62">
                  <c:v>2.0852727872291097</c:v>
                </c:pt>
                <c:pt idx="63">
                  <c:v>2.0766921809764187</c:v>
                </c:pt>
                <c:pt idx="64">
                  <c:v>2.0689057659454115</c:v>
                </c:pt>
                <c:pt idx="65">
                  <c:v>2.0618521757192574</c:v>
                </c:pt>
                <c:pt idx="66">
                  <c:v>2.0554722231457623</c:v>
                </c:pt>
                <c:pt idx="67">
                  <c:v>2.0497093799474602</c:v>
                </c:pt>
                <c:pt idx="68">
                  <c:v>2.0445101050485288</c:v>
                </c:pt>
                <c:pt idx="69">
                  <c:v>2.0398240462556476</c:v>
                </c:pt>
                <c:pt idx="70">
                  <c:v>2.035604138244314</c:v>
                </c:pt>
                <c:pt idx="71">
                  <c:v>2.0318066175630567</c:v>
                </c:pt>
                <c:pt idx="72">
                  <c:v>2.0283909728619438</c:v>
                </c:pt>
                <c:pt idx="73">
                  <c:v>2.025319845989936</c:v>
                </c:pt>
                <c:pt idx="74">
                  <c:v>2.0225588971339277</c:v>
                </c:pt>
                <c:pt idx="75">
                  <c:v>2.0200766448766556</c:v>
                </c:pt>
                <c:pt idx="76">
                  <c:v>2.017844289989438</c:v>
                </c:pt>
                <c:pt idx="77">
                  <c:v>2.0158355299641353</c:v>
                </c:pt>
                <c:pt idx="78">
                  <c:v>2.0140263697309901</c:v>
                </c:pt>
                <c:pt idx="79">
                  <c:v>2.0123949326920512</c:v>
                </c:pt>
                <c:pt idx="80">
                  <c:v>2.0109212751046091</c:v>
                </c:pt>
                <c:pt idx="81">
                  <c:v>2.0095872059482631</c:v>
                </c:pt>
                <c:pt idx="82">
                  <c:v>2.0083761136815181</c:v>
                </c:pt>
                <c:pt idx="83">
                  <c:v>2.0072728007104192</c:v>
                </c:pt>
                <c:pt idx="84">
                  <c:v>2.0062633259316063</c:v>
                </c:pt>
                <c:pt idx="85">
                  <c:v>2.0053348553530252</c:v>
                </c:pt>
                <c:pt idx="86">
                  <c:v>2.0044755205189877</c:v>
                </c:pt>
                <c:pt idx="87">
                  <c:v>2.0036742842565212</c:v>
                </c:pt>
                <c:pt idx="88">
                  <c:v>2.0029208131024285</c:v>
                </c:pt>
                <c:pt idx="89">
                  <c:v>2.0022053556552128</c:v>
                </c:pt>
                <c:pt idx="90">
                  <c:v>2.0015186260114648</c:v>
                </c:pt>
                <c:pt idx="91">
                  <c:v>2.0008516913876515</c:v>
                </c:pt>
                <c:pt idx="92">
                  <c:v>2.0001958629866246</c:v>
                </c:pt>
                <c:pt idx="93">
                  <c:v>1.9995425891410135</c:v>
                </c:pt>
                <c:pt idx="94">
                  <c:v>1.9988833497490741</c:v>
                </c:pt>
                <c:pt idx="95">
                  <c:v>1.9982095510090661</c:v>
                </c:pt>
                <c:pt idx="96">
                  <c:v>1.9975124194569365</c:v>
                </c:pt>
                <c:pt idx="97">
                  <c:v>1.9967828943163874</c:v>
                </c:pt>
                <c:pt idx="98">
                  <c:v>1.9960115171823061</c:v>
                </c:pt>
                <c:pt idx="99">
                  <c:v>1.9951883180792691</c:v>
                </c:pt>
                <c:pt idx="100">
                  <c:v>1.9943026969690543</c:v>
                </c:pt>
                <c:pt idx="101">
                  <c:v>1.9933432998292195</c:v>
                </c:pt>
                <c:pt idx="102">
                  <c:v>1.9922978884927911</c:v>
                </c:pt>
                <c:pt idx="103">
                  <c:v>1.9911532035349206</c:v>
                </c:pt>
                <c:pt idx="104">
                  <c:v>1.9898948196235553</c:v>
                </c:pt>
                <c:pt idx="105">
                  <c:v>1.98850699292761</c:v>
                </c:pt>
                <c:pt idx="106">
                  <c:v>1.9869725004114258</c:v>
                </c:pt>
                <c:pt idx="107">
                  <c:v>1.9852724711512375</c:v>
                </c:pt>
                <c:pt idx="108">
                  <c:v>1.9833862102069604</c:v>
                </c:pt>
                <c:pt idx="109">
                  <c:v>1.9812910160890838</c:v>
                </c:pt>
                <c:pt idx="110">
                  <c:v>1.97896199349859</c:v>
                </c:pt>
                <c:pt idx="111">
                  <c:v>1.9763718638122605</c:v>
                </c:pt>
                <c:pt idx="112">
                  <c:v>1.9734907767603942</c:v>
                </c:pt>
                <c:pt idx="113">
                  <c:v>1.9702861279260269</c:v>
                </c:pt>
                <c:pt idx="114">
                  <c:v>1.9667223881051856</c:v>
                </c:pt>
                <c:pt idx="115">
                  <c:v>1.9627609522268221</c:v>
                </c:pt>
                <c:pt idx="116">
                  <c:v>1.9583600174425371</c:v>
                </c:pt>
                <c:pt idx="117">
                  <c:v>1.9534745021567361</c:v>
                </c:pt>
                <c:pt idx="118">
                  <c:v>1.948056020140414</c:v>
                </c:pt>
                <c:pt idx="119">
                  <c:v>1.9420529263942885</c:v>
                </c:pt>
                <c:pt idx="120">
                  <c:v>1.935410453986721</c:v>
                </c:pt>
                <c:pt idx="121">
                  <c:v>1.9280709635204973</c:v>
                </c:pt>
                <c:pt idx="122">
                  <c:v>1.9199743289397047</c:v>
                </c:pt>
                <c:pt idx="123">
                  <c:v>1.9110584847522876</c:v>
                </c:pt>
                <c:pt idx="124">
                  <c:v>1.9012601600023682</c:v>
                </c:pt>
                <c:pt idx="125">
                  <c:v>1.8905158229838472</c:v>
                </c:pt>
                <c:pt idx="126">
                  <c:v>1.8787628571732071</c:v>
                </c:pt>
                <c:pt idx="127">
                  <c:v>1.8659409825794218</c:v>
                </c:pt>
                <c:pt idx="128">
                  <c:v>1.8519939270917563</c:v>
                </c:pt>
                <c:pt idx="129">
                  <c:v>1.8368713390182765</c:v>
                </c:pt>
                <c:pt idx="130">
                  <c:v>1.8205309146624826</c:v>
                </c:pt>
                <c:pt idx="131">
                  <c:v>1.8029406937097878</c:v>
                </c:pt>
                <c:pt idx="132">
                  <c:v>1.7840814511797463</c:v>
                </c:pt>
                <c:pt idx="133">
                  <c:v>1.7639490892384018</c:v>
                </c:pt>
                <c:pt idx="134">
                  <c:v>1.7425569075270093</c:v>
                </c:pt>
                <c:pt idx="135">
                  <c:v>1.7199376098478276</c:v>
                </c:pt>
                <c:pt idx="136">
                  <c:v>1.6961448915790713</c:v>
                </c:pt>
                <c:pt idx="137">
                  <c:v>1.671254449719072</c:v>
                </c:pt>
                <c:pt idx="138">
                  <c:v>1.6453642691807584</c:v>
                </c:pt>
                <c:pt idx="139">
                  <c:v>1.6185940669139627</c:v>
                </c:pt>
                <c:pt idx="140">
                  <c:v>1.5910838198196149</c:v>
                </c:pt>
                <c:pt idx="141">
                  <c:v>1.562991361063504</c:v>
                </c:pt>
                <c:pt idx="142">
                  <c:v>1.5344890975935359</c:v>
                </c:pt>
                <c:pt idx="143">
                  <c:v>1.5057599725054378</c:v>
                </c:pt>
                <c:pt idx="144">
                  <c:v>1.4769928611308993</c:v>
                </c:pt>
                <c:pt idx="145">
                  <c:v>1.4483776410092144</c:v>
                </c:pt>
                <c:pt idx="146">
                  <c:v>1.4201002062990578</c:v>
                </c:pt>
                <c:pt idx="147">
                  <c:v>1.3923377024267125</c:v>
                </c:pt>
                <c:pt idx="148">
                  <c:v>1.3652542361053959</c:v>
                </c:pt>
                <c:pt idx="149">
                  <c:v>1.338997272219733</c:v>
                </c:pt>
                <c:pt idx="150">
                  <c:v>1.3136948684609178</c:v>
                </c:pt>
                <c:pt idx="151">
                  <c:v>1.2894538289757862</c:v>
                </c:pt>
                <c:pt idx="152">
                  <c:v>1.2663587881097802</c:v>
                </c:pt>
                <c:pt idx="153">
                  <c:v>1.2444721721598437</c:v>
                </c:pt>
                <c:pt idx="154">
                  <c:v>1.2238349365611736</c:v>
                </c:pt>
                <c:pt idx="155">
                  <c:v>1.2044679413050501</c:v>
                </c:pt>
                <c:pt idx="156">
                  <c:v>1.186373809327252</c:v>
                </c:pt>
                <c:pt idx="157">
                  <c:v>1.1695391097384031</c:v>
                </c:pt>
                <c:pt idx="158">
                  <c:v>1.1539367172663744</c:v>
                </c:pt>
                <c:pt idx="159">
                  <c:v>1.1395282175994725</c:v>
                </c:pt>
                <c:pt idx="160">
                  <c:v>1.1262662518254798</c:v>
                </c:pt>
                <c:pt idx="161">
                  <c:v>1.1140967186098598</c:v>
                </c:pt>
                <c:pt idx="162">
                  <c:v>1.1029607775737831</c:v>
                </c:pt>
                <c:pt idx="163">
                  <c:v>1.0927966197162695</c:v>
                </c:pt>
                <c:pt idx="164">
                  <c:v>1.0835409896184021</c:v>
                </c:pt>
                <c:pt idx="165">
                  <c:v>1.0751304591366666</c:v>
                </c:pt>
                <c:pt idx="166">
                  <c:v>1.0675024633772181</c:v>
                </c:pt>
                <c:pt idx="167">
                  <c:v>1.0605961172957192</c:v>
                </c:pt>
                <c:pt idx="168">
                  <c:v>1.0543528358170005</c:v>
                </c:pt>
                <c:pt idx="169">
                  <c:v>1.0487167825103794</c:v>
                </c:pt>
                <c:pt idx="170">
                  <c:v>1.0436351721761639</c:v>
                </c:pt>
                <c:pt idx="171">
                  <c:v>1.0390584517241694</c:v>
                </c:pt>
                <c:pt idx="172">
                  <c:v>1.0349403819043592</c:v>
                </c:pt>
                <c:pt idx="173">
                  <c:v>1.0312380401386378</c:v>
                </c:pt>
                <c:pt idx="174">
                  <c:v>1.0279117621746574</c:v>
                </c:pt>
                <c:pt idx="175">
                  <c:v>1.0249250377324017</c:v>
                </c:pt>
                <c:pt idx="176">
                  <c:v>1.0222443728747093</c:v>
                </c:pt>
                <c:pt idx="177">
                  <c:v>1.0198391295868527</c:v>
                </c:pt>
                <c:pt idx="178">
                  <c:v>1.0176813510410898</c:v>
                </c:pt>
                <c:pt idx="179">
                  <c:v>1.0157455792673002</c:v>
                </c:pt>
                <c:pt idx="180">
                  <c:v>1.0140086704482605</c:v>
                </c:pt>
                <c:pt idx="181">
                  <c:v>1.0124496117932131</c:v>
                </c:pt>
                <c:pt idx="182">
                  <c:v>1.0110493428953138</c:v>
                </c:pt>
                <c:pt idx="183">
                  <c:v>1.0097905836224463</c:v>
                </c:pt>
                <c:pt idx="184">
                  <c:v>1.0086576699013323</c:v>
                </c:pt>
                <c:pt idx="185">
                  <c:v>1.0076363982067678</c:v>
                </c:pt>
                <c:pt idx="186">
                  <c:v>1.0067138791393289</c:v>
                </c:pt>
                <c:pt idx="187">
                  <c:v>1.005878400142763</c:v>
                </c:pt>
                <c:pt idx="188">
                  <c:v>1.0051192971622525</c:v>
                </c:pt>
                <c:pt idx="189">
                  <c:v>1.004426834856972</c:v>
                </c:pt>
                <c:pt idx="190">
                  <c:v>1.0037920948443337</c:v>
                </c:pt>
                <c:pt idx="191">
                  <c:v>1.0032068713575575</c:v>
                </c:pt>
                <c:pt idx="192">
                  <c:v>1.0026635736313001</c:v>
                </c:pt>
                <c:pt idx="193">
                  <c:v>1.0021551342882669</c:v>
                </c:pt>
                <c:pt idx="194">
                  <c:v>1.0016749229726718</c:v>
                </c:pt>
                <c:pt idx="195">
                  <c:v>1.0012166644631117</c:v>
                </c:pt>
                <c:pt idx="196">
                  <c:v>1.0007743604901838</c:v>
                </c:pt>
                <c:pt idx="197">
                  <c:v>1.0003422144840919</c:v>
                </c:pt>
                <c:pt idx="198">
                  <c:v>0.9999145584779503</c:v>
                </c:pt>
                <c:pt idx="199">
                  <c:v>0.99948578139543065</c:v>
                </c:pt>
                <c:pt idx="200">
                  <c:v>0.99905025795312064</c:v>
                </c:pt>
                <c:pt idx="201">
                  <c:v>0.99860227740926455</c:v>
                </c:pt>
                <c:pt idx="202">
                  <c:v>0.99813597139015142</c:v>
                </c:pt>
                <c:pt idx="203">
                  <c:v>0.99764524002389043</c:v>
                </c:pt>
                <c:pt idx="204">
                  <c:v>0.99712367560905169</c:v>
                </c:pt>
                <c:pt idx="205">
                  <c:v>0.99656448304362544</c:v>
                </c:pt>
                <c:pt idx="206">
                  <c:v>0.99596039623883781</c:v>
                </c:pt>
                <c:pt idx="207">
                  <c:v>0.99530358974561306</c:v>
                </c:pt>
                <c:pt idx="208">
                  <c:v>0.99458558483034409</c:v>
                </c:pt>
                <c:pt idx="209">
                  <c:v>0.99379714925485507</c:v>
                </c:pt>
                <c:pt idx="210">
                  <c:v>0.99292819004798349</c:v>
                </c:pt>
                <c:pt idx="211">
                  <c:v>0.99196763860728354</c:v>
                </c:pt>
                <c:pt idx="212">
                  <c:v>0.99090332754635357</c:v>
                </c:pt>
                <c:pt idx="213">
                  <c:v>0.98972185881458397</c:v>
                </c:pt>
                <c:pt idx="214">
                  <c:v>0.9884084627708829</c:v>
                </c:pt>
                <c:pt idx="215">
                  <c:v>0.98694684810418265</c:v>
                </c:pt>
                <c:pt idx="216">
                  <c:v>0.98531904277424009</c:v>
                </c:pt>
                <c:pt idx="217">
                  <c:v>0.98350522651472483</c:v>
                </c:pt>
                <c:pt idx="218">
                  <c:v>0.98148355591410696</c:v>
                </c:pt>
                <c:pt idx="219">
                  <c:v>0.97922998369200964</c:v>
                </c:pt>
                <c:pt idx="220">
                  <c:v>0.97671807454140813</c:v>
                </c:pt>
                <c:pt idx="221">
                  <c:v>0.97391882083734549</c:v>
                </c:pt>
                <c:pt idx="222">
                  <c:v>0.97080046264452513</c:v>
                </c:pt>
                <c:pt idx="223">
                  <c:v>0.96732831781382744</c:v>
                </c:pt>
                <c:pt idx="224">
                  <c:v>0.96346462956057577</c:v>
                </c:pt>
                <c:pt idx="225">
                  <c:v>0.95916844077395658</c:v>
                </c:pt>
                <c:pt idx="226">
                  <c:v>0.95439550641484161</c:v>
                </c:pt>
                <c:pt idx="227">
                  <c:v>0.94909825768960376</c:v>
                </c:pt>
                <c:pt idx="228">
                  <c:v>0.94322583418397965</c:v>
                </c:pt>
                <c:pt idx="229">
                  <c:v>0.93672420270133661</c:v>
                </c:pt>
                <c:pt idx="230">
                  <c:v>0.92953638401862793</c:v>
                </c:pt>
                <c:pt idx="231">
                  <c:v>0.92160281092538665</c:v>
                </c:pt>
                <c:pt idx="232">
                  <c:v>0.91286184244142465</c:v>
                </c:pt>
                <c:pt idx="233">
                  <c:v>0.90325045962424888</c:v>
                </c:pt>
                <c:pt idx="234">
                  <c:v>0.89270516739588879</c:v>
                </c:pt>
                <c:pt idx="235">
                  <c:v>0.88116312378625672</c:v>
                </c:pt>
                <c:pt idx="236">
                  <c:v>0.86856351230887618</c:v>
                </c:pt>
                <c:pt idx="237">
                  <c:v>0.85484916427492064</c:v>
                </c:pt>
                <c:pt idx="238">
                  <c:v>0.83996842524175652</c:v>
                </c:pt>
                <c:pt idx="239">
                  <c:v>0.82387724323386058</c:v>
                </c:pt>
                <c:pt idx="240">
                  <c:v>0.80654143600138606</c:v>
                </c:pt>
                <c:pt idx="241">
                  <c:v>0.78793907105707262</c:v>
                </c:pt>
                <c:pt idx="242">
                  <c:v>0.76806286690279035</c:v>
                </c:pt>
                <c:pt idx="243">
                  <c:v>0.74692249883508233</c:v>
                </c:pt>
                <c:pt idx="244">
                  <c:v>0.72454667086888125</c:v>
                </c:pt>
                <c:pt idx="245">
                  <c:v>0.70098480008460473</c:v>
                </c:pt>
                <c:pt idx="246">
                  <c:v>0.67630815475213102</c:v>
                </c:pt>
                <c:pt idx="247">
                  <c:v>0.65061029625620703</c:v>
                </c:pt>
                <c:pt idx="248">
                  <c:v>0.6240066994729202</c:v>
                </c:pt>
                <c:pt idx="249">
                  <c:v>0.59663346743982681</c:v>
                </c:pt>
                <c:pt idx="250">
                  <c:v>0.56864511225074277</c:v>
                </c:pt>
                <c:pt idx="251">
                  <c:v>0.54021144088300166</c:v>
                </c:pt>
                <c:pt idx="252">
                  <c:v>0.51151365561048068</c:v>
                </c:pt>
                <c:pt idx="253">
                  <c:v>0.48273984569159473</c:v>
                </c:pt>
                <c:pt idx="254">
                  <c:v>0.45408010171828256</c:v>
                </c:pt>
                <c:pt idx="255">
                  <c:v>0.4257215190285934</c:v>
                </c:pt>
                <c:pt idx="256">
                  <c:v>0.39784336703587037</c:v>
                </c:pt>
                <c:pt idx="257">
                  <c:v>0.3706126857259493</c:v>
                </c:pt>
                <c:pt idx="258">
                  <c:v>0.34418053113347513</c:v>
                </c:pt>
                <c:pt idx="259">
                  <c:v>0.31867903379988755</c:v>
                </c:pt>
                <c:pt idx="260">
                  <c:v>0.29421936571438556</c:v>
                </c:pt>
                <c:pt idx="261">
                  <c:v>0.27089064051637879</c:v>
                </c:pt>
                <c:pt idx="262">
                  <c:v>0.24875970664463223</c:v>
                </c:pt>
                <c:pt idx="263">
                  <c:v>0.22787173975472283</c:v>
                </c:pt>
                <c:pt idx="264">
                  <c:v>0.20825150279378002</c:v>
                </c:pt>
                <c:pt idx="265">
                  <c:v>0.1899051208022853</c:v>
                </c:pt>
                <c:pt idx="266">
                  <c:v>0.17282221179668542</c:v>
                </c:pt>
                <c:pt idx="267">
                  <c:v>0.15697822238271394</c:v>
                </c:pt>
                <c:pt idx="268">
                  <c:v>0.14233683360027821</c:v>
                </c:pt>
                <c:pt idx="269">
                  <c:v>0.12885232524707668</c:v>
                </c:pt>
                <c:pt idx="270">
                  <c:v>0.11647181221852605</c:v>
                </c:pt>
                <c:pt idx="271">
                  <c:v>0.1051372915144414</c:v>
                </c:pt>
                <c:pt idx="272">
                  <c:v>9.4787461541499946E-2</c:v>
                </c:pt>
                <c:pt idx="273">
                  <c:v>8.535929498512515E-2</c:v>
                </c:pt>
                <c:pt idx="274">
                  <c:v>7.6789362289054447E-2</c:v>
                </c:pt>
                <c:pt idx="275">
                  <c:v>6.9014914622991141E-2</c:v>
                </c:pt>
                <c:pt idx="276">
                  <c:v>6.197474344063196E-2</c:v>
                </c:pt>
                <c:pt idx="277">
                  <c:v>5.5609838834932403E-2</c:v>
                </c:pt>
                <c:pt idx="278">
                  <c:v>4.9863871473977132E-2</c:v>
                </c:pt>
              </c:numCache>
            </c:numRef>
          </c:yVal>
          <c:smooth val="1"/>
          <c:extLst>
            <c:ext xmlns:c16="http://schemas.microsoft.com/office/drawing/2014/chart" uri="{C3380CC4-5D6E-409C-BE32-E72D297353CC}">
              <c16:uniqueId val="{00000002-B14E-4898-B855-62262ACFFF38}"/>
            </c:ext>
          </c:extLst>
        </c:ser>
        <c:dLbls>
          <c:showLegendKey val="0"/>
          <c:showVal val="0"/>
          <c:showCatName val="0"/>
          <c:showSerName val="0"/>
          <c:showPercent val="0"/>
          <c:showBubbleSize val="0"/>
        </c:dLbls>
        <c:axId val="135153536"/>
        <c:axId val="135565312"/>
      </c:scatterChart>
      <c:valAx>
        <c:axId val="135153536"/>
        <c:scaling>
          <c:orientation val="minMax"/>
          <c:max val="1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sz="1800"/>
                  <a:t>pH</a:t>
                </a:r>
              </a:p>
            </c:rich>
          </c:tx>
          <c:layout>
            <c:manualLayout>
              <c:xMode val="edge"/>
              <c:yMode val="edge"/>
              <c:x val="0.51867649840905761"/>
              <c:y val="0.66261510128913881"/>
            </c:manualLayout>
          </c:layout>
          <c:overlay val="0"/>
          <c:spPr>
            <a:noFill/>
            <a:ln>
              <a:noFill/>
            </a:ln>
            <a:effectLst/>
          </c:spPr>
          <c:txPr>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565312"/>
        <c:crosses val="autoZero"/>
        <c:crossBetween val="midCat"/>
      </c:valAx>
      <c:valAx>
        <c:axId val="135565312"/>
        <c:scaling>
          <c:orientation val="minMax"/>
          <c:max val="4"/>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a:t>cB    (mol/l)</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153536"/>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0.47605</cdr:x>
      <cdr:y>0.19617</cdr:y>
    </cdr:from>
    <cdr:to>
      <cdr:x>0.59974</cdr:x>
      <cdr:y>0.28978</cdr:y>
    </cdr:to>
    <cdr:sp macro="" textlink="">
      <cdr:nvSpPr>
        <cdr:cNvPr id="2" name="TextovéPole 1"/>
        <cdr:cNvSpPr txBox="1"/>
      </cdr:nvSpPr>
      <cdr:spPr>
        <a:xfrm xmlns:a="http://schemas.openxmlformats.org/drawingml/2006/main">
          <a:off x="2290355" y="699588"/>
          <a:ext cx="595086" cy="3338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2000" dirty="0" err="1"/>
            <a:t>pK</a:t>
          </a:r>
          <a:r>
            <a:rPr lang="cs-CZ" sz="2000" baseline="-25000" dirty="0" err="1"/>
            <a:t>A</a:t>
          </a:r>
          <a:endParaRPr lang="cs-CZ" sz="2000" baseline="-25000" dirty="0"/>
        </a:p>
      </cdr:txBody>
    </cdr:sp>
  </cdr:relSizeAnchor>
</c:userShapes>
</file>

<file path=ppt/drawings/drawing2.xml><?xml version="1.0" encoding="utf-8"?>
<c:userShapes xmlns:c="http://schemas.openxmlformats.org/drawingml/2006/chart">
  <cdr:relSizeAnchor xmlns:cdr="http://schemas.openxmlformats.org/drawingml/2006/chartDrawing">
    <cdr:from>
      <cdr:x>0.53631</cdr:x>
      <cdr:y>0.51724</cdr:y>
    </cdr:from>
    <cdr:to>
      <cdr:x>0.63117</cdr:x>
      <cdr:y>0.58621</cdr:y>
    </cdr:to>
    <cdr:sp macro="" textlink="">
      <cdr:nvSpPr>
        <cdr:cNvPr id="2" name="TextovéPole 1"/>
        <cdr:cNvSpPr txBox="1"/>
      </cdr:nvSpPr>
      <cdr:spPr>
        <a:xfrm xmlns:a="http://schemas.openxmlformats.org/drawingml/2006/main">
          <a:off x="2872378" y="1959428"/>
          <a:ext cx="508000" cy="261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100" dirty="0"/>
            <a:t>pH</a:t>
          </a:r>
        </a:p>
      </cdr:txBody>
    </cdr:sp>
  </cdr:relSizeAnchor>
</c:userShapes>
</file>

<file path=ppt/drawings/drawing3.xml><?xml version="1.0" encoding="utf-8"?>
<c:userShapes xmlns:c="http://schemas.openxmlformats.org/drawingml/2006/chart">
  <cdr:relSizeAnchor xmlns:cdr="http://schemas.openxmlformats.org/drawingml/2006/chartDrawing">
    <cdr:from>
      <cdr:x>0.31123</cdr:x>
      <cdr:y>0.16946</cdr:y>
    </cdr:from>
    <cdr:to>
      <cdr:x>0.64132</cdr:x>
      <cdr:y>0.329</cdr:y>
    </cdr:to>
    <cdr:sp macro="" textlink="">
      <cdr:nvSpPr>
        <cdr:cNvPr id="2" name="TextovéPole 1"/>
        <cdr:cNvSpPr txBox="1"/>
      </cdr:nvSpPr>
      <cdr:spPr>
        <a:xfrm xmlns:a="http://schemas.openxmlformats.org/drawingml/2006/main">
          <a:off x="1436914" y="786267"/>
          <a:ext cx="1524000" cy="7402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800" dirty="0"/>
            <a:t>Titrační křivka proteinu</a:t>
          </a:r>
        </a:p>
      </cdr:txBody>
    </cdr:sp>
  </cdr:relSizeAnchor>
</c:userShapes>
</file>

<file path=ppt/drawings/drawing4.xml><?xml version="1.0" encoding="utf-8"?>
<c:userShapes xmlns:c="http://schemas.openxmlformats.org/drawingml/2006/chart">
  <cdr:relSizeAnchor xmlns:cdr="http://schemas.openxmlformats.org/drawingml/2006/chartDrawing">
    <cdr:from>
      <cdr:x>0.45967</cdr:x>
      <cdr:y>0.08642</cdr:y>
    </cdr:from>
    <cdr:to>
      <cdr:x>0.7296</cdr:x>
      <cdr:y>0.23796</cdr:y>
    </cdr:to>
    <cdr:sp macro="" textlink="">
      <cdr:nvSpPr>
        <cdr:cNvPr id="2" name="TextovéPole 1"/>
        <cdr:cNvSpPr txBox="1"/>
      </cdr:nvSpPr>
      <cdr:spPr>
        <a:xfrm xmlns:a="http://schemas.openxmlformats.org/drawingml/2006/main">
          <a:off x="2150338" y="297996"/>
          <a:ext cx="1262742" cy="5225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800" dirty="0" err="1"/>
            <a:t>pK</a:t>
          </a:r>
          <a:r>
            <a:rPr lang="cs-CZ" sz="1800" baseline="-25000" dirty="0" err="1"/>
            <a:t>A</a:t>
          </a:r>
          <a:r>
            <a:rPr lang="cs-CZ" sz="1800" baseline="-25000" dirty="0"/>
            <a:t> </a:t>
          </a:r>
          <a:r>
            <a:rPr lang="cs-CZ" sz="1800" dirty="0"/>
            <a:t>= 7,2</a:t>
          </a:r>
          <a:endParaRPr lang="cs-CZ" sz="1800" baseline="-25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6A69A-3963-40D7-95B9-D2474BC2BF40}"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135AA-E3A6-45AB-B9F4-EEEF04A292D6}" type="slidenum">
              <a:rPr lang="en-US" smtClean="0"/>
              <a:t>‹#›</a:t>
            </a:fld>
            <a:endParaRPr lang="en-US"/>
          </a:p>
        </p:txBody>
      </p:sp>
    </p:spTree>
    <p:extLst>
      <p:ext uri="{BB962C8B-B14F-4D97-AF65-F5344CB8AC3E}">
        <p14:creationId xmlns:p14="http://schemas.microsoft.com/office/powerpoint/2010/main" val="116111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Vodíkový můstek je</a:t>
            </a:r>
            <a:r>
              <a:rPr lang="cs-CZ" baseline="0" dirty="0"/>
              <a:t> </a:t>
            </a:r>
            <a:r>
              <a:rPr lang="cs-CZ" dirty="0"/>
              <a:t>speciální slabá chemická vazba, která způsobuje vazbu vodíků v molekule H</a:t>
            </a:r>
            <a:r>
              <a:rPr lang="cs-CZ" baseline="-25000" dirty="0"/>
              <a:t>2</a:t>
            </a:r>
            <a:r>
              <a:rPr lang="cs-CZ" dirty="0"/>
              <a:t>0 na vedlejší molekuly. Díky vodíkovým můstkům</a:t>
            </a:r>
            <a:r>
              <a:rPr lang="cs-CZ" baseline="0" dirty="0"/>
              <a:t> je voda za </a:t>
            </a:r>
            <a:r>
              <a:rPr lang="cs-CZ" baseline="0" dirty="0" err="1"/>
              <a:t>běžkého</a:t>
            </a:r>
            <a:r>
              <a:rPr lang="cs-CZ" baseline="0" dirty="0"/>
              <a:t> tlaku a teploty kapalinou a nikoliv plynem.</a:t>
            </a:r>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3</a:t>
            </a:fld>
            <a:endParaRPr lang="cs-CZ"/>
          </a:p>
        </p:txBody>
      </p:sp>
    </p:spTree>
    <p:extLst>
      <p:ext uri="{BB962C8B-B14F-4D97-AF65-F5344CB8AC3E}">
        <p14:creationId xmlns:p14="http://schemas.microsoft.com/office/powerpoint/2010/main" val="2685669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BBD2A595-0F85-46DC-AA06-32223AD3DA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EF4DB53-89A1-4CB9-9515-29E42C71D904}" type="slidenum">
              <a:rPr lang="cs-CZ" altLang="cs-CZ" sz="1200"/>
              <a:pPr/>
              <a:t>23</a:t>
            </a:fld>
            <a:endParaRPr lang="cs-CZ" altLang="cs-CZ" sz="1200"/>
          </a:p>
        </p:txBody>
      </p:sp>
      <p:sp>
        <p:nvSpPr>
          <p:cNvPr id="102403" name="Rectangle 2">
            <a:extLst>
              <a:ext uri="{FF2B5EF4-FFF2-40B4-BE49-F238E27FC236}">
                <a16:creationId xmlns:a16="http://schemas.microsoft.com/office/drawing/2014/main" id="{51AC6385-366F-4B72-8092-2A51706C16C5}"/>
              </a:ext>
            </a:extLst>
          </p:cNvPr>
          <p:cNvSpPr>
            <a:spLocks noGrp="1" noRot="1" noChangeAspect="1" noChangeArrowheads="1" noTextEdit="1"/>
          </p:cNvSpPr>
          <p:nvPr>
            <p:ph type="sldImg"/>
          </p:nvPr>
        </p:nvSpPr>
        <p:spPr>
          <a:xfrm>
            <a:off x="407988" y="712788"/>
            <a:ext cx="6080125" cy="3421062"/>
          </a:xfrm>
          <a:solidFill>
            <a:srgbClr val="FFFFFF"/>
          </a:solidFill>
          <a:ln/>
        </p:spPr>
      </p:sp>
      <p:sp>
        <p:nvSpPr>
          <p:cNvPr id="102404" name="Rectangle 3">
            <a:extLst>
              <a:ext uri="{FF2B5EF4-FFF2-40B4-BE49-F238E27FC236}">
                <a16:creationId xmlns:a16="http://schemas.microsoft.com/office/drawing/2014/main" id="{04AC48AA-8DB3-4036-9F53-2744BE2D1C0F}"/>
              </a:ext>
            </a:extLst>
          </p:cNvPr>
          <p:cNvSpPr>
            <a:spLocks noGrp="1" noChangeArrowheads="1"/>
          </p:cNvSpPr>
          <p:nvPr>
            <p:ph type="body" idx="1"/>
          </p:nvPr>
        </p:nvSpPr>
        <p:spPr>
          <a:xfrm>
            <a:off x="939800" y="4348163"/>
            <a:ext cx="5014913" cy="4135437"/>
          </a:xfrm>
          <a:solidFill>
            <a:srgbClr val="FFFFFF"/>
          </a:solidFill>
          <a:ln>
            <a:solidFill>
              <a:srgbClr val="000000"/>
            </a:solidFill>
          </a:ln>
        </p:spPr>
        <p:txBody>
          <a:bodyPr/>
          <a:lstStyle/>
          <a:p>
            <a:r>
              <a:rPr lang="cs-CZ" altLang="cs-CZ" sz="2000"/>
              <a:t>A</a:t>
            </a:r>
          </a:p>
          <a:p>
            <a:endParaRPr lang="cs-CZ" altLang="cs-CZ"/>
          </a:p>
          <a:p>
            <a:endParaRPr lang="cs-CZ" altLang="cs-CZ"/>
          </a:p>
          <a:p>
            <a:r>
              <a:rPr lang="cs-CZ" altLang="cs-CZ"/>
              <a:t>obr. 13.21  </a:t>
            </a:r>
            <a:r>
              <a:rPr lang="cs-CZ" altLang="cs-CZ" b="1"/>
              <a:t>A - </a:t>
            </a:r>
            <a:r>
              <a:rPr lang="cs-CZ" altLang="cs-CZ"/>
              <a:t>Pufrování v uzavřeném systému, dokonale odděleném od okolí, vyplněném CO</a:t>
            </a:r>
            <a:r>
              <a:rPr lang="cs-CZ" altLang="cs-CZ" baseline="-25000"/>
              <a:t>2</a:t>
            </a:r>
            <a:r>
              <a:rPr lang="cs-CZ" altLang="cs-CZ"/>
              <a:t> (např. v sifonové lahvi). Mezi všemi složkami bikarbonátového systému existuje rovnováha. Po přidání silné kyseliny se ustavuje nový rovnovážný stav. </a:t>
            </a:r>
            <a:r>
              <a:rPr lang="cs-CZ" altLang="cs-CZ" b="1"/>
              <a:t>B -</a:t>
            </a:r>
            <a:r>
              <a:rPr lang="cs-CZ" altLang="cs-CZ"/>
              <a:t> Pufrování v otevřeném systému, kde množství CO</a:t>
            </a:r>
            <a:r>
              <a:rPr lang="cs-CZ" altLang="cs-CZ" baseline="-25000"/>
              <a:t>2</a:t>
            </a:r>
            <a:r>
              <a:rPr lang="cs-CZ" altLang="cs-CZ"/>
              <a:t>, které je do něho přiváděno zvenčí se rovná množství CO</a:t>
            </a:r>
            <a:r>
              <a:rPr lang="cs-CZ" altLang="cs-CZ" baseline="-25000"/>
              <a:t>2</a:t>
            </a:r>
            <a:r>
              <a:rPr lang="cs-CZ" altLang="cs-CZ"/>
              <a:t>, které se z něho za tutéž dobu uvolní do okolí. Příkladem je vnitřní prostředí, kam CO2 přichází jako produkt buněčného metabolismu a odkud je odstraňován respiračním systémem. Respirace, která v arteriální krvi udržuje hladinu CO</a:t>
            </a:r>
            <a:r>
              <a:rPr lang="cs-CZ" altLang="cs-CZ" baseline="-25000"/>
              <a:t>2</a:t>
            </a:r>
            <a:r>
              <a:rPr lang="cs-CZ" altLang="cs-CZ"/>
              <a:t> na stálé úrovni, závislé na alveolární ventilaci zefektivňuje pufrování silných kyselin a bazí bikarbonátovým nárazníkem.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D3FBE79-95E5-4718-B8B6-47EF1384F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9228BA-BD69-48CF-BDED-3A62BDFC1FD2}" type="slidenum">
              <a:rPr lang="cs-CZ" altLang="cs-CZ"/>
              <a:pPr>
                <a:spcBef>
                  <a:spcPct val="0"/>
                </a:spcBef>
              </a:pPr>
              <a:t>24</a:t>
            </a:fld>
            <a:endParaRPr lang="cs-CZ" altLang="cs-CZ"/>
          </a:p>
        </p:txBody>
      </p:sp>
      <p:sp>
        <p:nvSpPr>
          <p:cNvPr id="79875" name="Rectangle 2">
            <a:extLst>
              <a:ext uri="{FF2B5EF4-FFF2-40B4-BE49-F238E27FC236}">
                <a16:creationId xmlns:a16="http://schemas.microsoft.com/office/drawing/2014/main" id="{F1C6FA38-D4EA-4579-A44C-81E69710721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7D92B0D5-FFF2-4608-8DC0-2D369C47D6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CF25F09B-91A3-4AD4-8BC2-357F614D177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562F7AA-51A4-468B-B8B8-E34D04760B27}" type="slidenum">
              <a:rPr lang="cs-CZ" altLang="cs-CZ"/>
              <a:pPr algn="r">
                <a:spcBef>
                  <a:spcPct val="0"/>
                </a:spcBef>
              </a:pPr>
              <a:t>25</a:t>
            </a:fld>
            <a:endParaRPr lang="cs-CZ" altLang="cs-CZ"/>
          </a:p>
        </p:txBody>
      </p:sp>
      <p:sp>
        <p:nvSpPr>
          <p:cNvPr id="81923" name="Rectangle 2">
            <a:extLst>
              <a:ext uri="{FF2B5EF4-FFF2-40B4-BE49-F238E27FC236}">
                <a16:creationId xmlns:a16="http://schemas.microsoft.com/office/drawing/2014/main" id="{E093931E-B3D6-4F6C-9B03-0A148DEB21F0}"/>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184910EC-9F99-40B1-976E-682A030C74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8A58F3D8-997A-4873-82D8-AA10B166490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44D56D30-B4B8-4583-BDC8-71DC905DC728}" type="slidenum">
              <a:rPr lang="cs-CZ" altLang="cs-CZ"/>
              <a:pPr algn="r">
                <a:spcBef>
                  <a:spcPct val="0"/>
                </a:spcBef>
              </a:pPr>
              <a:t>26</a:t>
            </a:fld>
            <a:endParaRPr lang="cs-CZ" altLang="cs-CZ"/>
          </a:p>
        </p:txBody>
      </p:sp>
      <p:sp>
        <p:nvSpPr>
          <p:cNvPr id="83971" name="Rectangle 2">
            <a:extLst>
              <a:ext uri="{FF2B5EF4-FFF2-40B4-BE49-F238E27FC236}">
                <a16:creationId xmlns:a16="http://schemas.microsoft.com/office/drawing/2014/main" id="{404C17C7-9681-4367-8CD9-14568BCFB81F}"/>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674EC665-A4D2-4C95-A13D-E5C850A0C3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4343A837-0E30-4F6C-9DBE-EB536936DB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04941C-2E33-4A74-A089-57B0D7C77D43}" type="slidenum">
              <a:rPr lang="cs-CZ" altLang="cs-CZ"/>
              <a:pPr>
                <a:spcBef>
                  <a:spcPct val="0"/>
                </a:spcBef>
              </a:pPr>
              <a:t>27</a:t>
            </a:fld>
            <a:endParaRPr lang="cs-CZ" altLang="cs-CZ"/>
          </a:p>
        </p:txBody>
      </p:sp>
      <p:sp>
        <p:nvSpPr>
          <p:cNvPr id="86019" name="Rectangle 2">
            <a:extLst>
              <a:ext uri="{FF2B5EF4-FFF2-40B4-BE49-F238E27FC236}">
                <a16:creationId xmlns:a16="http://schemas.microsoft.com/office/drawing/2014/main" id="{ED2FEAD3-AF45-4CA1-8FE7-F7C524F09131}"/>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91C7E9FB-C876-4DCF-8A05-52896D54BA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953CD1F-B721-44F3-B366-B9CCA63640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7AA110-4714-41C7-8DDE-0EE9CDEE0723}" type="slidenum">
              <a:rPr lang="cs-CZ" altLang="cs-CZ"/>
              <a:pPr>
                <a:spcBef>
                  <a:spcPct val="0"/>
                </a:spcBef>
              </a:pPr>
              <a:t>28</a:t>
            </a:fld>
            <a:endParaRPr lang="cs-CZ" altLang="cs-CZ"/>
          </a:p>
        </p:txBody>
      </p:sp>
      <p:sp>
        <p:nvSpPr>
          <p:cNvPr id="88067" name="Rectangle 2">
            <a:extLst>
              <a:ext uri="{FF2B5EF4-FFF2-40B4-BE49-F238E27FC236}">
                <a16:creationId xmlns:a16="http://schemas.microsoft.com/office/drawing/2014/main" id="{EECB049A-D5E2-491E-86A2-16A155852EF7}"/>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092BFEFC-0A67-4257-B250-7BBAC804B6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62F55D8E-7973-4EC8-B955-4A8BFD82BE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C6038B-BF67-452A-8EA8-817F2F78D12A}" type="slidenum">
              <a:rPr lang="cs-CZ" altLang="cs-CZ"/>
              <a:pPr>
                <a:spcBef>
                  <a:spcPct val="0"/>
                </a:spcBef>
              </a:pPr>
              <a:t>29</a:t>
            </a:fld>
            <a:endParaRPr lang="cs-CZ" altLang="cs-CZ"/>
          </a:p>
        </p:txBody>
      </p:sp>
      <p:sp>
        <p:nvSpPr>
          <p:cNvPr id="90115" name="Rectangle 2">
            <a:extLst>
              <a:ext uri="{FF2B5EF4-FFF2-40B4-BE49-F238E27FC236}">
                <a16:creationId xmlns:a16="http://schemas.microsoft.com/office/drawing/2014/main" id="{CB8D66F4-849A-4BA7-BBCC-C9DF3029775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EB951D06-2953-4969-9137-0C96A10F21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DF32CDC5-B39A-40D0-AED6-F3C797EE5E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D3ECDA-D2FE-47F9-B2EA-E06115B65551}" type="slidenum">
              <a:rPr lang="cs-CZ" altLang="cs-CZ"/>
              <a:pPr>
                <a:spcBef>
                  <a:spcPct val="0"/>
                </a:spcBef>
              </a:pPr>
              <a:t>30</a:t>
            </a:fld>
            <a:endParaRPr lang="cs-CZ" altLang="cs-CZ"/>
          </a:p>
        </p:txBody>
      </p:sp>
      <p:sp>
        <p:nvSpPr>
          <p:cNvPr id="141315" name="Rectangle 2">
            <a:extLst>
              <a:ext uri="{FF2B5EF4-FFF2-40B4-BE49-F238E27FC236}">
                <a16:creationId xmlns:a16="http://schemas.microsoft.com/office/drawing/2014/main" id="{BC0D9AAA-56E2-4DED-A00F-5AC010BE814C}"/>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54607132-C98D-4C28-9FDD-57614FC2B0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498E924E-1811-41AD-8559-CA5B40D72E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C2ACD1-D569-4FE2-808C-9CFC363A2987}" type="slidenum">
              <a:rPr lang="cs-CZ" altLang="cs-CZ"/>
              <a:pPr>
                <a:spcBef>
                  <a:spcPct val="0"/>
                </a:spcBef>
              </a:pPr>
              <a:t>31</a:t>
            </a:fld>
            <a:endParaRPr lang="cs-CZ" altLang="cs-CZ"/>
          </a:p>
        </p:txBody>
      </p:sp>
      <p:sp>
        <p:nvSpPr>
          <p:cNvPr id="143363" name="Rectangle 2">
            <a:extLst>
              <a:ext uri="{FF2B5EF4-FFF2-40B4-BE49-F238E27FC236}">
                <a16:creationId xmlns:a16="http://schemas.microsoft.com/office/drawing/2014/main" id="{BFFC6791-7632-43EB-A842-B5AA05D4AA85}"/>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97A14E73-FA1F-4CFA-9B79-D1BCFADDC0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B5F2C4D3-5BF4-491D-954F-654DE89EC9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992780-7A7A-4DE4-9FBD-5EBC59456702}" type="slidenum">
              <a:rPr lang="cs-CZ" altLang="cs-CZ"/>
              <a:pPr>
                <a:spcBef>
                  <a:spcPct val="0"/>
                </a:spcBef>
              </a:pPr>
              <a:t>32</a:t>
            </a:fld>
            <a:endParaRPr lang="cs-CZ" altLang="cs-CZ"/>
          </a:p>
        </p:txBody>
      </p:sp>
      <p:sp>
        <p:nvSpPr>
          <p:cNvPr id="145411" name="Rectangle 2">
            <a:extLst>
              <a:ext uri="{FF2B5EF4-FFF2-40B4-BE49-F238E27FC236}">
                <a16:creationId xmlns:a16="http://schemas.microsoft.com/office/drawing/2014/main" id="{EF773B26-02B7-4276-8F66-33A69290E5E2}"/>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FB7D2157-225D-48AC-9FF6-12800EEB90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4</a:t>
            </a:fld>
            <a:endParaRPr lang="cs-CZ"/>
          </a:p>
        </p:txBody>
      </p:sp>
    </p:spTree>
    <p:extLst>
      <p:ext uri="{BB962C8B-B14F-4D97-AF65-F5344CB8AC3E}">
        <p14:creationId xmlns:p14="http://schemas.microsoft.com/office/powerpoint/2010/main" val="781839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CF34F796-F4F5-4D19-8A52-3749C573A1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C004BB-1775-4AE3-A768-7765C05551E1}" type="slidenum">
              <a:rPr lang="cs-CZ" altLang="cs-CZ"/>
              <a:pPr>
                <a:spcBef>
                  <a:spcPct val="0"/>
                </a:spcBef>
              </a:pPr>
              <a:t>33</a:t>
            </a:fld>
            <a:endParaRPr lang="cs-CZ" altLang="cs-CZ"/>
          </a:p>
        </p:txBody>
      </p:sp>
      <p:sp>
        <p:nvSpPr>
          <p:cNvPr id="147459" name="Rectangle 2">
            <a:extLst>
              <a:ext uri="{FF2B5EF4-FFF2-40B4-BE49-F238E27FC236}">
                <a16:creationId xmlns:a16="http://schemas.microsoft.com/office/drawing/2014/main" id="{B70F6CAB-52EB-4CF6-BC45-FC365A3E2494}"/>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E8DC70CB-9AA0-4141-BE61-708AAC3AFD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F0CE7E1B-8D40-47D3-ABEB-91C6B352A7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7CE735-DFB9-49CD-93CB-6C0294161C5E}" type="slidenum">
              <a:rPr lang="cs-CZ" altLang="cs-CZ"/>
              <a:pPr>
                <a:spcBef>
                  <a:spcPct val="0"/>
                </a:spcBef>
              </a:pPr>
              <a:t>34</a:t>
            </a:fld>
            <a:endParaRPr lang="cs-CZ" altLang="cs-CZ"/>
          </a:p>
        </p:txBody>
      </p:sp>
      <p:sp>
        <p:nvSpPr>
          <p:cNvPr id="149507" name="Rectangle 2">
            <a:extLst>
              <a:ext uri="{FF2B5EF4-FFF2-40B4-BE49-F238E27FC236}">
                <a16:creationId xmlns:a16="http://schemas.microsoft.com/office/drawing/2014/main" id="{DFDDC524-81BB-471B-9D1F-7CC20A01EED9}"/>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F61FE79A-BC13-4205-9C02-D265163583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828FE5A7-0642-4B3C-B14B-F9BFFCE668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84FBCB-DCCA-4FE6-81F7-6CA6B4563EF9}" type="slidenum">
              <a:rPr lang="cs-CZ" altLang="cs-CZ"/>
              <a:pPr>
                <a:spcBef>
                  <a:spcPct val="0"/>
                </a:spcBef>
              </a:pPr>
              <a:t>35</a:t>
            </a:fld>
            <a:endParaRPr lang="cs-CZ" altLang="cs-CZ"/>
          </a:p>
        </p:txBody>
      </p:sp>
      <p:sp>
        <p:nvSpPr>
          <p:cNvPr id="151555" name="Rectangle 2">
            <a:extLst>
              <a:ext uri="{FF2B5EF4-FFF2-40B4-BE49-F238E27FC236}">
                <a16:creationId xmlns:a16="http://schemas.microsoft.com/office/drawing/2014/main" id="{5EC3EF33-A2E2-4DF6-96E1-9C2C0190C469}"/>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A3C241F5-8176-45AB-B6AF-AE88FAB548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005DA97E-5E46-4572-B8ED-5DE394DB3C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035138-50A0-4DDA-8A5E-2DECEE27BE96}" type="slidenum">
              <a:rPr lang="cs-CZ" altLang="cs-CZ"/>
              <a:pPr>
                <a:spcBef>
                  <a:spcPct val="0"/>
                </a:spcBef>
              </a:pPr>
              <a:t>36</a:t>
            </a:fld>
            <a:endParaRPr lang="cs-CZ" altLang="cs-CZ"/>
          </a:p>
        </p:txBody>
      </p:sp>
      <p:sp>
        <p:nvSpPr>
          <p:cNvPr id="153603" name="Rectangle 2">
            <a:extLst>
              <a:ext uri="{FF2B5EF4-FFF2-40B4-BE49-F238E27FC236}">
                <a16:creationId xmlns:a16="http://schemas.microsoft.com/office/drawing/2014/main" id="{7F4528F9-2ECD-4FF9-B346-D42678C6A331}"/>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630253E1-1F56-423C-AB9C-9F5208DDE5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C4F9289A-31B8-4784-81FA-CB967AB23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D31081-4977-4F02-875D-FAB8DC628F31}" type="slidenum">
              <a:rPr lang="cs-CZ" altLang="cs-CZ"/>
              <a:pPr>
                <a:spcBef>
                  <a:spcPct val="0"/>
                </a:spcBef>
              </a:pPr>
              <a:t>37</a:t>
            </a:fld>
            <a:endParaRPr lang="cs-CZ" altLang="cs-CZ"/>
          </a:p>
        </p:txBody>
      </p:sp>
      <p:sp>
        <p:nvSpPr>
          <p:cNvPr id="155651" name="Rectangle 2">
            <a:extLst>
              <a:ext uri="{FF2B5EF4-FFF2-40B4-BE49-F238E27FC236}">
                <a16:creationId xmlns:a16="http://schemas.microsoft.com/office/drawing/2014/main" id="{589B757F-8065-4F51-862D-4459E8B5D044}"/>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329D23FF-F915-4441-A16F-2D8CD9ECF0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E6EFC4F7-4BF6-4CE8-A502-C0B86F380F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C17A20-B397-4F0F-AEFF-D60907F39B1A}" type="slidenum">
              <a:rPr lang="cs-CZ" altLang="cs-CZ"/>
              <a:pPr>
                <a:spcBef>
                  <a:spcPct val="0"/>
                </a:spcBef>
              </a:pPr>
              <a:t>38</a:t>
            </a:fld>
            <a:endParaRPr lang="cs-CZ" altLang="cs-CZ"/>
          </a:p>
        </p:txBody>
      </p:sp>
      <p:sp>
        <p:nvSpPr>
          <p:cNvPr id="157699" name="Rectangle 2">
            <a:extLst>
              <a:ext uri="{FF2B5EF4-FFF2-40B4-BE49-F238E27FC236}">
                <a16:creationId xmlns:a16="http://schemas.microsoft.com/office/drawing/2014/main" id="{2423A30D-8FEF-4C6A-9B36-6EF88818EB11}"/>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869C58E8-607B-4C00-9B1A-75B16127F1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84EB4DA2-2EF3-43FF-896F-BBB6A671C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9748FD-B066-456A-B642-9924E8CD653C}" type="slidenum">
              <a:rPr lang="cs-CZ" altLang="cs-CZ"/>
              <a:pPr>
                <a:spcBef>
                  <a:spcPct val="0"/>
                </a:spcBef>
              </a:pPr>
              <a:t>39</a:t>
            </a:fld>
            <a:endParaRPr lang="cs-CZ" altLang="cs-CZ"/>
          </a:p>
        </p:txBody>
      </p:sp>
      <p:sp>
        <p:nvSpPr>
          <p:cNvPr id="159747" name="Rectangle 2">
            <a:extLst>
              <a:ext uri="{FF2B5EF4-FFF2-40B4-BE49-F238E27FC236}">
                <a16:creationId xmlns:a16="http://schemas.microsoft.com/office/drawing/2014/main" id="{B15DA574-ADD4-4B14-9BBE-A1BDE4C8A234}"/>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C3D53A4F-5194-48E6-A410-0F8E2913A2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5</a:t>
            </a:fld>
            <a:endParaRPr lang="cs-CZ"/>
          </a:p>
        </p:txBody>
      </p:sp>
    </p:spTree>
    <p:extLst>
      <p:ext uri="{BB962C8B-B14F-4D97-AF65-F5344CB8AC3E}">
        <p14:creationId xmlns:p14="http://schemas.microsoft.com/office/powerpoint/2010/main" val="162534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Vodíkový můstek je</a:t>
            </a:r>
            <a:r>
              <a:rPr lang="cs-CZ" baseline="0" dirty="0"/>
              <a:t> </a:t>
            </a:r>
            <a:r>
              <a:rPr lang="cs-CZ" dirty="0"/>
              <a:t>speciální slabá chemická vazba, která způsobuje vazbu vodíků v molekule H</a:t>
            </a:r>
            <a:r>
              <a:rPr lang="cs-CZ" baseline="-25000" dirty="0"/>
              <a:t>2</a:t>
            </a:r>
            <a:r>
              <a:rPr lang="cs-CZ" dirty="0"/>
              <a:t>0 na vedlejší molekuly. Díky vodíkovým můstkům</a:t>
            </a:r>
            <a:r>
              <a:rPr lang="cs-CZ" baseline="0" dirty="0"/>
              <a:t> je voda za </a:t>
            </a:r>
            <a:r>
              <a:rPr lang="cs-CZ" baseline="0" dirty="0" err="1"/>
              <a:t>běžkého</a:t>
            </a:r>
            <a:r>
              <a:rPr lang="cs-CZ" baseline="0" dirty="0"/>
              <a:t> tlaku a teploty kapalinou a nikoliv plynem.</a:t>
            </a:r>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6</a:t>
            </a:fld>
            <a:endParaRPr lang="cs-CZ"/>
          </a:p>
        </p:txBody>
      </p:sp>
    </p:spTree>
    <p:extLst>
      <p:ext uri="{BB962C8B-B14F-4D97-AF65-F5344CB8AC3E}">
        <p14:creationId xmlns:p14="http://schemas.microsoft.com/office/powerpoint/2010/main" val="335627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7</a:t>
            </a:fld>
            <a:endParaRPr lang="cs-CZ"/>
          </a:p>
        </p:txBody>
      </p:sp>
    </p:spTree>
    <p:extLst>
      <p:ext uri="{BB962C8B-B14F-4D97-AF65-F5344CB8AC3E}">
        <p14:creationId xmlns:p14="http://schemas.microsoft.com/office/powerpoint/2010/main" val="85828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8</a:t>
            </a:fld>
            <a:endParaRPr lang="cs-CZ"/>
          </a:p>
        </p:txBody>
      </p:sp>
    </p:spTree>
    <p:extLst>
      <p:ext uri="{BB962C8B-B14F-4D97-AF65-F5344CB8AC3E}">
        <p14:creationId xmlns:p14="http://schemas.microsoft.com/office/powerpoint/2010/main" val="4103537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9</a:t>
            </a:fld>
            <a:endParaRPr lang="cs-CZ"/>
          </a:p>
        </p:txBody>
      </p:sp>
    </p:spTree>
    <p:extLst>
      <p:ext uri="{BB962C8B-B14F-4D97-AF65-F5344CB8AC3E}">
        <p14:creationId xmlns:p14="http://schemas.microsoft.com/office/powerpoint/2010/main" val="9660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0B16644-807C-443A-B390-FF480439326A}" type="slidenum">
              <a:rPr lang="cs-CZ" smtClean="0"/>
              <a:t>10</a:t>
            </a:fld>
            <a:endParaRPr lang="cs-CZ"/>
          </a:p>
        </p:txBody>
      </p:sp>
    </p:spTree>
    <p:extLst>
      <p:ext uri="{BB962C8B-B14F-4D97-AF65-F5344CB8AC3E}">
        <p14:creationId xmlns:p14="http://schemas.microsoft.com/office/powerpoint/2010/main" val="250490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FA505C0-E9F3-4105-B813-F9E5F4D152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6DF9258-F896-4C3F-8547-63443D60F2CF}" type="slidenum">
              <a:rPr lang="cs-CZ" altLang="cs-CZ" sz="1200"/>
              <a:pPr/>
              <a:t>22</a:t>
            </a:fld>
            <a:endParaRPr lang="cs-CZ" altLang="cs-CZ" sz="1200"/>
          </a:p>
        </p:txBody>
      </p:sp>
      <p:sp>
        <p:nvSpPr>
          <p:cNvPr id="100355" name="Rectangle 2">
            <a:extLst>
              <a:ext uri="{FF2B5EF4-FFF2-40B4-BE49-F238E27FC236}">
                <a16:creationId xmlns:a16="http://schemas.microsoft.com/office/drawing/2014/main" id="{B18B5B0F-D30D-4A9C-B16A-55BAD7472D30}"/>
              </a:ext>
            </a:extLst>
          </p:cNvPr>
          <p:cNvSpPr>
            <a:spLocks noGrp="1" noRot="1" noChangeAspect="1" noChangeArrowheads="1" noTextEdit="1"/>
          </p:cNvSpPr>
          <p:nvPr>
            <p:ph type="sldImg"/>
          </p:nvPr>
        </p:nvSpPr>
        <p:spPr>
          <a:xfrm>
            <a:off x="407988" y="712788"/>
            <a:ext cx="6080125" cy="3421062"/>
          </a:xfrm>
          <a:solidFill>
            <a:srgbClr val="FFFFFF"/>
          </a:solidFill>
          <a:ln/>
        </p:spPr>
      </p:sp>
      <p:sp>
        <p:nvSpPr>
          <p:cNvPr id="100356" name="Rectangle 3">
            <a:extLst>
              <a:ext uri="{FF2B5EF4-FFF2-40B4-BE49-F238E27FC236}">
                <a16:creationId xmlns:a16="http://schemas.microsoft.com/office/drawing/2014/main" id="{BA431209-339F-4549-AAC1-E73FBE4F0105}"/>
              </a:ext>
            </a:extLst>
          </p:cNvPr>
          <p:cNvSpPr>
            <a:spLocks noGrp="1" noChangeArrowheads="1"/>
          </p:cNvSpPr>
          <p:nvPr>
            <p:ph type="body" idx="1"/>
          </p:nvPr>
        </p:nvSpPr>
        <p:spPr>
          <a:xfrm>
            <a:off x="939800" y="4348163"/>
            <a:ext cx="5014913" cy="4135437"/>
          </a:xfrm>
          <a:solidFill>
            <a:srgbClr val="FFFFFF"/>
          </a:solidFill>
          <a:ln>
            <a:solidFill>
              <a:srgbClr val="000000"/>
            </a:solidFill>
          </a:ln>
        </p:spPr>
        <p:txBody>
          <a:bodyPr/>
          <a:lstStyle/>
          <a:p>
            <a:r>
              <a:rPr lang="cs-CZ" altLang="cs-CZ" sz="2000"/>
              <a:t>A</a:t>
            </a:r>
          </a:p>
          <a:p>
            <a:endParaRPr lang="cs-CZ" altLang="cs-CZ"/>
          </a:p>
          <a:p>
            <a:endParaRPr lang="cs-CZ" altLang="cs-CZ"/>
          </a:p>
          <a:p>
            <a:r>
              <a:rPr lang="cs-CZ" altLang="cs-CZ"/>
              <a:t>obr. 13.21  </a:t>
            </a:r>
            <a:r>
              <a:rPr lang="cs-CZ" altLang="cs-CZ" b="1"/>
              <a:t>A - </a:t>
            </a:r>
            <a:r>
              <a:rPr lang="cs-CZ" altLang="cs-CZ"/>
              <a:t>Pufrování v uzavřeném systému, dokonale odděleném od okolí, vyplněném CO</a:t>
            </a:r>
            <a:r>
              <a:rPr lang="cs-CZ" altLang="cs-CZ" baseline="-25000"/>
              <a:t>2</a:t>
            </a:r>
            <a:r>
              <a:rPr lang="cs-CZ" altLang="cs-CZ"/>
              <a:t> (např. v sifonové lahvi). Mezi všemi složkami bikarbonátového systému existuje rovnováha. Po přidání silné kyseliny se ustavuje nový rovnovážný stav. </a:t>
            </a:r>
            <a:r>
              <a:rPr lang="cs-CZ" altLang="cs-CZ" b="1"/>
              <a:t>B -</a:t>
            </a:r>
            <a:r>
              <a:rPr lang="cs-CZ" altLang="cs-CZ"/>
              <a:t> Pufrování v otevřeném systému, kde množství CO</a:t>
            </a:r>
            <a:r>
              <a:rPr lang="cs-CZ" altLang="cs-CZ" baseline="-25000"/>
              <a:t>2</a:t>
            </a:r>
            <a:r>
              <a:rPr lang="cs-CZ" altLang="cs-CZ"/>
              <a:t>, které je do něho přiváděno zvenčí se rovná množství CO</a:t>
            </a:r>
            <a:r>
              <a:rPr lang="cs-CZ" altLang="cs-CZ" baseline="-25000"/>
              <a:t>2</a:t>
            </a:r>
            <a:r>
              <a:rPr lang="cs-CZ" altLang="cs-CZ"/>
              <a:t>, které se z něho za tutéž dobu uvolní do okolí. Příkladem je vnitřní prostředí, kam CO2 přichází jako produkt buněčného metabolismu a odkud je odstraňován respiračním systémem. Respirace, která v arteriální krvi udržuje hladinu CO</a:t>
            </a:r>
            <a:r>
              <a:rPr lang="cs-CZ" altLang="cs-CZ" baseline="-25000"/>
              <a:t>2</a:t>
            </a:r>
            <a:r>
              <a:rPr lang="cs-CZ" altLang="cs-CZ"/>
              <a:t> na stálé úrovni, závislé na alveolární ventilaci zefektivňuje pufrování silných kyselin a bazí bikarbonátovým nárazníkem.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F394-4B7E-78CD-B2F6-B4E8D4B2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F85163-F4FC-834F-4E93-D559AD6C2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CFB8DF-A121-0C7A-0B2C-131F6549AE01}"/>
              </a:ext>
            </a:extLst>
          </p:cNvPr>
          <p:cNvSpPr>
            <a:spLocks noGrp="1"/>
          </p:cNvSpPr>
          <p:nvPr>
            <p:ph type="dt" sz="half" idx="10"/>
          </p:nvPr>
        </p:nvSpPr>
        <p:spPr/>
        <p:txBody>
          <a:bodyPr/>
          <a:lstStyle/>
          <a:p>
            <a:fld id="{4E61B887-44FF-4515-8A18-04501D2AA1FD}" type="datetimeFigureOut">
              <a:rPr lang="en-US" smtClean="0"/>
              <a:t>12/19/2022</a:t>
            </a:fld>
            <a:endParaRPr lang="en-US"/>
          </a:p>
        </p:txBody>
      </p:sp>
      <p:sp>
        <p:nvSpPr>
          <p:cNvPr id="5" name="Footer Placeholder 4">
            <a:extLst>
              <a:ext uri="{FF2B5EF4-FFF2-40B4-BE49-F238E27FC236}">
                <a16:creationId xmlns:a16="http://schemas.microsoft.com/office/drawing/2014/main" id="{8B3B1AA5-1A39-CC07-FD2B-EF784BF24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CE099-89AD-9301-3EEA-5994A67DD933}"/>
              </a:ext>
            </a:extLst>
          </p:cNvPr>
          <p:cNvSpPr>
            <a:spLocks noGrp="1"/>
          </p:cNvSpPr>
          <p:nvPr>
            <p:ph type="sldNum" sz="quarter" idx="12"/>
          </p:nvPr>
        </p:nvSpPr>
        <p:spPr/>
        <p:txBody>
          <a:bodyPr/>
          <a:lstStyle/>
          <a:p>
            <a:fld id="{33FEE4D1-7609-4902-A61B-F6D5DADD1529}" type="slidenum">
              <a:rPr lang="en-US" smtClean="0"/>
              <a:t>‹#›</a:t>
            </a:fld>
            <a:endParaRPr lang="en-US"/>
          </a:p>
        </p:txBody>
      </p:sp>
    </p:spTree>
    <p:extLst>
      <p:ext uri="{BB962C8B-B14F-4D97-AF65-F5344CB8AC3E}">
        <p14:creationId xmlns:p14="http://schemas.microsoft.com/office/powerpoint/2010/main" val="72110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EED3-6D94-4C5D-540F-7C0C18FCE0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DB86EF-B5E8-6008-4365-45B872ABFB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E45EC-8AAC-26E5-2AF5-28611CD843D4}"/>
              </a:ext>
            </a:extLst>
          </p:cNvPr>
          <p:cNvSpPr>
            <a:spLocks noGrp="1"/>
          </p:cNvSpPr>
          <p:nvPr>
            <p:ph type="dt" sz="half" idx="10"/>
          </p:nvPr>
        </p:nvSpPr>
        <p:spPr/>
        <p:txBody>
          <a:bodyPr/>
          <a:lstStyle/>
          <a:p>
            <a:fld id="{4E61B887-44FF-4515-8A18-04501D2AA1FD}" type="datetimeFigureOut">
              <a:rPr lang="en-US" smtClean="0"/>
              <a:t>12/19/2022</a:t>
            </a:fld>
            <a:endParaRPr lang="en-US"/>
          </a:p>
        </p:txBody>
      </p:sp>
      <p:sp>
        <p:nvSpPr>
          <p:cNvPr id="5" name="Footer Placeholder 4">
            <a:extLst>
              <a:ext uri="{FF2B5EF4-FFF2-40B4-BE49-F238E27FC236}">
                <a16:creationId xmlns:a16="http://schemas.microsoft.com/office/drawing/2014/main" id="{CDAA6593-C4C1-B4FE-627F-58F3E2488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7CD67-38EC-3A08-6CD8-FB192BABA2F8}"/>
              </a:ext>
            </a:extLst>
          </p:cNvPr>
          <p:cNvSpPr>
            <a:spLocks noGrp="1"/>
          </p:cNvSpPr>
          <p:nvPr>
            <p:ph type="sldNum" sz="quarter" idx="12"/>
          </p:nvPr>
        </p:nvSpPr>
        <p:spPr/>
        <p:txBody>
          <a:bodyPr/>
          <a:lstStyle/>
          <a:p>
            <a:fld id="{33FEE4D1-7609-4902-A61B-F6D5DADD1529}" type="slidenum">
              <a:rPr lang="en-US" smtClean="0"/>
              <a:t>‹#›</a:t>
            </a:fld>
            <a:endParaRPr lang="en-US"/>
          </a:p>
        </p:txBody>
      </p:sp>
    </p:spTree>
    <p:extLst>
      <p:ext uri="{BB962C8B-B14F-4D97-AF65-F5344CB8AC3E}">
        <p14:creationId xmlns:p14="http://schemas.microsoft.com/office/powerpoint/2010/main" val="419422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38F95-80B4-CDF9-468E-2A900C6301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0D2D4F-70F0-E23A-3899-CE044B470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B7972-B579-FAF8-B42D-B9FDC5156010}"/>
              </a:ext>
            </a:extLst>
          </p:cNvPr>
          <p:cNvSpPr>
            <a:spLocks noGrp="1"/>
          </p:cNvSpPr>
          <p:nvPr>
            <p:ph type="dt" sz="half" idx="10"/>
          </p:nvPr>
        </p:nvSpPr>
        <p:spPr/>
        <p:txBody>
          <a:bodyPr/>
          <a:lstStyle/>
          <a:p>
            <a:fld id="{4E61B887-44FF-4515-8A18-04501D2AA1FD}" type="datetimeFigureOut">
              <a:rPr lang="en-US" smtClean="0"/>
              <a:t>12/19/2022</a:t>
            </a:fld>
            <a:endParaRPr lang="en-US"/>
          </a:p>
        </p:txBody>
      </p:sp>
      <p:sp>
        <p:nvSpPr>
          <p:cNvPr id="5" name="Footer Placeholder 4">
            <a:extLst>
              <a:ext uri="{FF2B5EF4-FFF2-40B4-BE49-F238E27FC236}">
                <a16:creationId xmlns:a16="http://schemas.microsoft.com/office/drawing/2014/main" id="{103E4638-DE62-DBFC-F55B-A7E4A4682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B2AC9-0DAB-96CF-07FF-526090CBC89A}"/>
              </a:ext>
            </a:extLst>
          </p:cNvPr>
          <p:cNvSpPr>
            <a:spLocks noGrp="1"/>
          </p:cNvSpPr>
          <p:nvPr>
            <p:ph type="sldNum" sz="quarter" idx="12"/>
          </p:nvPr>
        </p:nvSpPr>
        <p:spPr/>
        <p:txBody>
          <a:bodyPr/>
          <a:lstStyle/>
          <a:p>
            <a:fld id="{33FEE4D1-7609-4902-A61B-F6D5DADD1529}" type="slidenum">
              <a:rPr lang="en-US" smtClean="0"/>
              <a:t>‹#›</a:t>
            </a:fld>
            <a:endParaRPr lang="en-US"/>
          </a:p>
        </p:txBody>
      </p:sp>
    </p:spTree>
    <p:extLst>
      <p:ext uri="{BB962C8B-B14F-4D97-AF65-F5344CB8AC3E}">
        <p14:creationId xmlns:p14="http://schemas.microsoft.com/office/powerpoint/2010/main" val="52452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6EC9-E8FE-2177-9243-4F137E61DB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04BC3-E682-4D44-A558-512810E20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3E5AE-6ACA-F928-963B-AB683BC20E2A}"/>
              </a:ext>
            </a:extLst>
          </p:cNvPr>
          <p:cNvSpPr>
            <a:spLocks noGrp="1"/>
          </p:cNvSpPr>
          <p:nvPr>
            <p:ph type="dt" sz="half" idx="10"/>
          </p:nvPr>
        </p:nvSpPr>
        <p:spPr/>
        <p:txBody>
          <a:bodyPr/>
          <a:lstStyle/>
          <a:p>
            <a:fld id="{4E61B887-44FF-4515-8A18-04501D2AA1FD}" type="datetimeFigureOut">
              <a:rPr lang="en-US" smtClean="0"/>
              <a:t>12/19/2022</a:t>
            </a:fld>
            <a:endParaRPr lang="en-US"/>
          </a:p>
        </p:txBody>
      </p:sp>
      <p:sp>
        <p:nvSpPr>
          <p:cNvPr id="5" name="Footer Placeholder 4">
            <a:extLst>
              <a:ext uri="{FF2B5EF4-FFF2-40B4-BE49-F238E27FC236}">
                <a16:creationId xmlns:a16="http://schemas.microsoft.com/office/drawing/2014/main" id="{9EA2BC8D-B012-E5E0-4281-7B9351923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2F55D-35A4-C66D-3DA3-914D90AA6BBF}"/>
              </a:ext>
            </a:extLst>
          </p:cNvPr>
          <p:cNvSpPr>
            <a:spLocks noGrp="1"/>
          </p:cNvSpPr>
          <p:nvPr>
            <p:ph type="sldNum" sz="quarter" idx="12"/>
          </p:nvPr>
        </p:nvSpPr>
        <p:spPr/>
        <p:txBody>
          <a:bodyPr/>
          <a:lstStyle/>
          <a:p>
            <a:fld id="{33FEE4D1-7609-4902-A61B-F6D5DADD1529}" type="slidenum">
              <a:rPr lang="en-US" smtClean="0"/>
              <a:t>‹#›</a:t>
            </a:fld>
            <a:endParaRPr lang="en-US"/>
          </a:p>
        </p:txBody>
      </p:sp>
    </p:spTree>
    <p:extLst>
      <p:ext uri="{BB962C8B-B14F-4D97-AF65-F5344CB8AC3E}">
        <p14:creationId xmlns:p14="http://schemas.microsoft.com/office/powerpoint/2010/main" val="327390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0D2C-235D-5247-D9FB-A4C971E915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8563BA-E553-3F90-AE00-D35AE638E3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4F681D-4E10-FA93-E62E-05EBF218221E}"/>
              </a:ext>
            </a:extLst>
          </p:cNvPr>
          <p:cNvSpPr>
            <a:spLocks noGrp="1"/>
          </p:cNvSpPr>
          <p:nvPr>
            <p:ph type="dt" sz="half" idx="10"/>
          </p:nvPr>
        </p:nvSpPr>
        <p:spPr/>
        <p:txBody>
          <a:bodyPr/>
          <a:lstStyle/>
          <a:p>
            <a:fld id="{4E61B887-44FF-4515-8A18-04501D2AA1FD}" type="datetimeFigureOut">
              <a:rPr lang="en-US" smtClean="0"/>
              <a:t>12/19/2022</a:t>
            </a:fld>
            <a:endParaRPr lang="en-US"/>
          </a:p>
        </p:txBody>
      </p:sp>
      <p:sp>
        <p:nvSpPr>
          <p:cNvPr id="5" name="Footer Placeholder 4">
            <a:extLst>
              <a:ext uri="{FF2B5EF4-FFF2-40B4-BE49-F238E27FC236}">
                <a16:creationId xmlns:a16="http://schemas.microsoft.com/office/drawing/2014/main" id="{84DBEBDA-A00E-74DA-484A-2972D157C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9C9E9-2661-6DCB-BD80-0C9F4F824F3A}"/>
              </a:ext>
            </a:extLst>
          </p:cNvPr>
          <p:cNvSpPr>
            <a:spLocks noGrp="1"/>
          </p:cNvSpPr>
          <p:nvPr>
            <p:ph type="sldNum" sz="quarter" idx="12"/>
          </p:nvPr>
        </p:nvSpPr>
        <p:spPr/>
        <p:txBody>
          <a:bodyPr/>
          <a:lstStyle/>
          <a:p>
            <a:fld id="{33FEE4D1-7609-4902-A61B-F6D5DADD1529}" type="slidenum">
              <a:rPr lang="en-US" smtClean="0"/>
              <a:t>‹#›</a:t>
            </a:fld>
            <a:endParaRPr lang="en-US"/>
          </a:p>
        </p:txBody>
      </p:sp>
    </p:spTree>
    <p:extLst>
      <p:ext uri="{BB962C8B-B14F-4D97-AF65-F5344CB8AC3E}">
        <p14:creationId xmlns:p14="http://schemas.microsoft.com/office/powerpoint/2010/main" val="91105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7E3E2-5CB6-2B50-6603-BE0E8886B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4139D-63AE-5462-7516-BB129D8601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BD6CF0-8B77-AD0C-27BD-3E9073308E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1274B9-D725-7FA3-0667-DD09CBF38AEA}"/>
              </a:ext>
            </a:extLst>
          </p:cNvPr>
          <p:cNvSpPr>
            <a:spLocks noGrp="1"/>
          </p:cNvSpPr>
          <p:nvPr>
            <p:ph type="dt" sz="half" idx="10"/>
          </p:nvPr>
        </p:nvSpPr>
        <p:spPr/>
        <p:txBody>
          <a:bodyPr/>
          <a:lstStyle/>
          <a:p>
            <a:fld id="{4E61B887-44FF-4515-8A18-04501D2AA1FD}" type="datetimeFigureOut">
              <a:rPr lang="en-US" smtClean="0"/>
              <a:t>12/19/2022</a:t>
            </a:fld>
            <a:endParaRPr lang="en-US"/>
          </a:p>
        </p:txBody>
      </p:sp>
      <p:sp>
        <p:nvSpPr>
          <p:cNvPr id="6" name="Footer Placeholder 5">
            <a:extLst>
              <a:ext uri="{FF2B5EF4-FFF2-40B4-BE49-F238E27FC236}">
                <a16:creationId xmlns:a16="http://schemas.microsoft.com/office/drawing/2014/main" id="{9C558291-BE09-5CCA-8DE3-62D0943BC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37ABDF-D3CD-CE48-781C-03AEF5D9B096}"/>
              </a:ext>
            </a:extLst>
          </p:cNvPr>
          <p:cNvSpPr>
            <a:spLocks noGrp="1"/>
          </p:cNvSpPr>
          <p:nvPr>
            <p:ph type="sldNum" sz="quarter" idx="12"/>
          </p:nvPr>
        </p:nvSpPr>
        <p:spPr/>
        <p:txBody>
          <a:bodyPr/>
          <a:lstStyle/>
          <a:p>
            <a:fld id="{33FEE4D1-7609-4902-A61B-F6D5DADD1529}" type="slidenum">
              <a:rPr lang="en-US" smtClean="0"/>
              <a:t>‹#›</a:t>
            </a:fld>
            <a:endParaRPr lang="en-US"/>
          </a:p>
        </p:txBody>
      </p:sp>
    </p:spTree>
    <p:extLst>
      <p:ext uri="{BB962C8B-B14F-4D97-AF65-F5344CB8AC3E}">
        <p14:creationId xmlns:p14="http://schemas.microsoft.com/office/powerpoint/2010/main" val="215181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EE27-8A93-8EBF-C35C-1D4C2F326E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5B7591-39E9-B0D5-01FE-7A81DFD09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8CEA21-B2CF-8E71-2E4F-2420B6C263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35323-8534-8F63-45C3-75E83D604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6104E-D685-05B4-B078-7B16CFD28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925D88-442C-973B-FC57-6D5142E61A11}"/>
              </a:ext>
            </a:extLst>
          </p:cNvPr>
          <p:cNvSpPr>
            <a:spLocks noGrp="1"/>
          </p:cNvSpPr>
          <p:nvPr>
            <p:ph type="dt" sz="half" idx="10"/>
          </p:nvPr>
        </p:nvSpPr>
        <p:spPr/>
        <p:txBody>
          <a:bodyPr/>
          <a:lstStyle/>
          <a:p>
            <a:fld id="{4E61B887-44FF-4515-8A18-04501D2AA1FD}" type="datetimeFigureOut">
              <a:rPr lang="en-US" smtClean="0"/>
              <a:t>12/19/2022</a:t>
            </a:fld>
            <a:endParaRPr lang="en-US"/>
          </a:p>
        </p:txBody>
      </p:sp>
      <p:sp>
        <p:nvSpPr>
          <p:cNvPr id="8" name="Footer Placeholder 7">
            <a:extLst>
              <a:ext uri="{FF2B5EF4-FFF2-40B4-BE49-F238E27FC236}">
                <a16:creationId xmlns:a16="http://schemas.microsoft.com/office/drawing/2014/main" id="{93E0C03C-799B-AB94-23AC-08B5F2AF2F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B212DE-FBA6-AB0D-745F-AF7C91506AB5}"/>
              </a:ext>
            </a:extLst>
          </p:cNvPr>
          <p:cNvSpPr>
            <a:spLocks noGrp="1"/>
          </p:cNvSpPr>
          <p:nvPr>
            <p:ph type="sldNum" sz="quarter" idx="12"/>
          </p:nvPr>
        </p:nvSpPr>
        <p:spPr/>
        <p:txBody>
          <a:bodyPr/>
          <a:lstStyle/>
          <a:p>
            <a:fld id="{33FEE4D1-7609-4902-A61B-F6D5DADD1529}" type="slidenum">
              <a:rPr lang="en-US" smtClean="0"/>
              <a:t>‹#›</a:t>
            </a:fld>
            <a:endParaRPr lang="en-US"/>
          </a:p>
        </p:txBody>
      </p:sp>
    </p:spTree>
    <p:extLst>
      <p:ext uri="{BB962C8B-B14F-4D97-AF65-F5344CB8AC3E}">
        <p14:creationId xmlns:p14="http://schemas.microsoft.com/office/powerpoint/2010/main" val="376282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BB46-F472-2089-D1E9-4FF0B8A01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B688C1-DCE3-3190-4D8C-9018D62A31B6}"/>
              </a:ext>
            </a:extLst>
          </p:cNvPr>
          <p:cNvSpPr>
            <a:spLocks noGrp="1"/>
          </p:cNvSpPr>
          <p:nvPr>
            <p:ph type="dt" sz="half" idx="10"/>
          </p:nvPr>
        </p:nvSpPr>
        <p:spPr/>
        <p:txBody>
          <a:bodyPr/>
          <a:lstStyle/>
          <a:p>
            <a:fld id="{4E61B887-44FF-4515-8A18-04501D2AA1FD}" type="datetimeFigureOut">
              <a:rPr lang="en-US" smtClean="0"/>
              <a:t>12/19/2022</a:t>
            </a:fld>
            <a:endParaRPr lang="en-US"/>
          </a:p>
        </p:txBody>
      </p:sp>
      <p:sp>
        <p:nvSpPr>
          <p:cNvPr id="4" name="Footer Placeholder 3">
            <a:extLst>
              <a:ext uri="{FF2B5EF4-FFF2-40B4-BE49-F238E27FC236}">
                <a16:creationId xmlns:a16="http://schemas.microsoft.com/office/drawing/2014/main" id="{25134D32-54C2-8A9C-3E7E-2DE7B6EA7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1301E3-7CD2-336F-0E8B-731B6F2B3E5E}"/>
              </a:ext>
            </a:extLst>
          </p:cNvPr>
          <p:cNvSpPr>
            <a:spLocks noGrp="1"/>
          </p:cNvSpPr>
          <p:nvPr>
            <p:ph type="sldNum" sz="quarter" idx="12"/>
          </p:nvPr>
        </p:nvSpPr>
        <p:spPr/>
        <p:txBody>
          <a:bodyPr/>
          <a:lstStyle/>
          <a:p>
            <a:fld id="{33FEE4D1-7609-4902-A61B-F6D5DADD1529}" type="slidenum">
              <a:rPr lang="en-US" smtClean="0"/>
              <a:t>‹#›</a:t>
            </a:fld>
            <a:endParaRPr lang="en-US"/>
          </a:p>
        </p:txBody>
      </p:sp>
    </p:spTree>
    <p:extLst>
      <p:ext uri="{BB962C8B-B14F-4D97-AF65-F5344CB8AC3E}">
        <p14:creationId xmlns:p14="http://schemas.microsoft.com/office/powerpoint/2010/main" val="1297050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35E33-E9C4-690A-6A48-B61642A9CA40}"/>
              </a:ext>
            </a:extLst>
          </p:cNvPr>
          <p:cNvSpPr>
            <a:spLocks noGrp="1"/>
          </p:cNvSpPr>
          <p:nvPr>
            <p:ph type="dt" sz="half" idx="10"/>
          </p:nvPr>
        </p:nvSpPr>
        <p:spPr/>
        <p:txBody>
          <a:bodyPr/>
          <a:lstStyle/>
          <a:p>
            <a:fld id="{4E61B887-44FF-4515-8A18-04501D2AA1FD}" type="datetimeFigureOut">
              <a:rPr lang="en-US" smtClean="0"/>
              <a:t>12/19/2022</a:t>
            </a:fld>
            <a:endParaRPr lang="en-US"/>
          </a:p>
        </p:txBody>
      </p:sp>
      <p:sp>
        <p:nvSpPr>
          <p:cNvPr id="3" name="Footer Placeholder 2">
            <a:extLst>
              <a:ext uri="{FF2B5EF4-FFF2-40B4-BE49-F238E27FC236}">
                <a16:creationId xmlns:a16="http://schemas.microsoft.com/office/drawing/2014/main" id="{A2A9D2F1-6250-BC22-EE5A-6A8CE388ED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233FCD-D4AC-3BD5-AD85-C63508AF6AB9}"/>
              </a:ext>
            </a:extLst>
          </p:cNvPr>
          <p:cNvSpPr>
            <a:spLocks noGrp="1"/>
          </p:cNvSpPr>
          <p:nvPr>
            <p:ph type="sldNum" sz="quarter" idx="12"/>
          </p:nvPr>
        </p:nvSpPr>
        <p:spPr/>
        <p:txBody>
          <a:bodyPr/>
          <a:lstStyle/>
          <a:p>
            <a:fld id="{33FEE4D1-7609-4902-A61B-F6D5DADD1529}" type="slidenum">
              <a:rPr lang="en-US" smtClean="0"/>
              <a:t>‹#›</a:t>
            </a:fld>
            <a:endParaRPr lang="en-US"/>
          </a:p>
        </p:txBody>
      </p:sp>
    </p:spTree>
    <p:extLst>
      <p:ext uri="{BB962C8B-B14F-4D97-AF65-F5344CB8AC3E}">
        <p14:creationId xmlns:p14="http://schemas.microsoft.com/office/powerpoint/2010/main" val="46460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1035-2959-DFA2-49B4-4FD6C71B7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4B08D5-6955-386E-562C-3139AA6FAF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7B85A3-E431-7AFF-27D8-2073CF368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59EFF9-288D-E17D-F6DE-F8337A6EC542}"/>
              </a:ext>
            </a:extLst>
          </p:cNvPr>
          <p:cNvSpPr>
            <a:spLocks noGrp="1"/>
          </p:cNvSpPr>
          <p:nvPr>
            <p:ph type="dt" sz="half" idx="10"/>
          </p:nvPr>
        </p:nvSpPr>
        <p:spPr/>
        <p:txBody>
          <a:bodyPr/>
          <a:lstStyle/>
          <a:p>
            <a:fld id="{4E61B887-44FF-4515-8A18-04501D2AA1FD}" type="datetimeFigureOut">
              <a:rPr lang="en-US" smtClean="0"/>
              <a:t>12/19/2022</a:t>
            </a:fld>
            <a:endParaRPr lang="en-US"/>
          </a:p>
        </p:txBody>
      </p:sp>
      <p:sp>
        <p:nvSpPr>
          <p:cNvPr id="6" name="Footer Placeholder 5">
            <a:extLst>
              <a:ext uri="{FF2B5EF4-FFF2-40B4-BE49-F238E27FC236}">
                <a16:creationId xmlns:a16="http://schemas.microsoft.com/office/drawing/2014/main" id="{383A6204-0372-F55D-427D-E7EDCFF0F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71153-E7DB-6062-E425-EDE4A3DF179B}"/>
              </a:ext>
            </a:extLst>
          </p:cNvPr>
          <p:cNvSpPr>
            <a:spLocks noGrp="1"/>
          </p:cNvSpPr>
          <p:nvPr>
            <p:ph type="sldNum" sz="quarter" idx="12"/>
          </p:nvPr>
        </p:nvSpPr>
        <p:spPr/>
        <p:txBody>
          <a:bodyPr/>
          <a:lstStyle/>
          <a:p>
            <a:fld id="{33FEE4D1-7609-4902-A61B-F6D5DADD1529}" type="slidenum">
              <a:rPr lang="en-US" smtClean="0"/>
              <a:t>‹#›</a:t>
            </a:fld>
            <a:endParaRPr lang="en-US"/>
          </a:p>
        </p:txBody>
      </p:sp>
    </p:spTree>
    <p:extLst>
      <p:ext uri="{BB962C8B-B14F-4D97-AF65-F5344CB8AC3E}">
        <p14:creationId xmlns:p14="http://schemas.microsoft.com/office/powerpoint/2010/main" val="323263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A71B-5BD5-C785-505F-8A424E6F2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DA771F-F316-E019-DB04-12E227FD9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568C55-E8EB-BF4E-29DF-044C9AC8F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0EB8B-2840-F60E-EAC6-2129B4FCE6D4}"/>
              </a:ext>
            </a:extLst>
          </p:cNvPr>
          <p:cNvSpPr>
            <a:spLocks noGrp="1"/>
          </p:cNvSpPr>
          <p:nvPr>
            <p:ph type="dt" sz="half" idx="10"/>
          </p:nvPr>
        </p:nvSpPr>
        <p:spPr/>
        <p:txBody>
          <a:bodyPr/>
          <a:lstStyle/>
          <a:p>
            <a:fld id="{4E61B887-44FF-4515-8A18-04501D2AA1FD}" type="datetimeFigureOut">
              <a:rPr lang="en-US" smtClean="0"/>
              <a:t>12/19/2022</a:t>
            </a:fld>
            <a:endParaRPr lang="en-US"/>
          </a:p>
        </p:txBody>
      </p:sp>
      <p:sp>
        <p:nvSpPr>
          <p:cNvPr id="6" name="Footer Placeholder 5">
            <a:extLst>
              <a:ext uri="{FF2B5EF4-FFF2-40B4-BE49-F238E27FC236}">
                <a16:creationId xmlns:a16="http://schemas.microsoft.com/office/drawing/2014/main" id="{B92824F6-681B-732B-2F69-4254E9FB8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2ABBA-620D-F73B-0415-B31F3927003A}"/>
              </a:ext>
            </a:extLst>
          </p:cNvPr>
          <p:cNvSpPr>
            <a:spLocks noGrp="1"/>
          </p:cNvSpPr>
          <p:nvPr>
            <p:ph type="sldNum" sz="quarter" idx="12"/>
          </p:nvPr>
        </p:nvSpPr>
        <p:spPr/>
        <p:txBody>
          <a:bodyPr/>
          <a:lstStyle/>
          <a:p>
            <a:fld id="{33FEE4D1-7609-4902-A61B-F6D5DADD1529}" type="slidenum">
              <a:rPr lang="en-US" smtClean="0"/>
              <a:t>‹#›</a:t>
            </a:fld>
            <a:endParaRPr lang="en-US"/>
          </a:p>
        </p:txBody>
      </p:sp>
    </p:spTree>
    <p:extLst>
      <p:ext uri="{BB962C8B-B14F-4D97-AF65-F5344CB8AC3E}">
        <p14:creationId xmlns:p14="http://schemas.microsoft.com/office/powerpoint/2010/main" val="27113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809AF-9E24-B39A-5DED-74C369440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20D169-4802-8448-80D7-09D4250704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F15A5-88DC-CEC3-85ED-5B56D826D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1B887-44FF-4515-8A18-04501D2AA1FD}" type="datetimeFigureOut">
              <a:rPr lang="en-US" smtClean="0"/>
              <a:t>12/19/2022</a:t>
            </a:fld>
            <a:endParaRPr lang="en-US"/>
          </a:p>
        </p:txBody>
      </p:sp>
      <p:sp>
        <p:nvSpPr>
          <p:cNvPr id="5" name="Footer Placeholder 4">
            <a:extLst>
              <a:ext uri="{FF2B5EF4-FFF2-40B4-BE49-F238E27FC236}">
                <a16:creationId xmlns:a16="http://schemas.microsoft.com/office/drawing/2014/main" id="{29F9130B-B5D9-E10D-709C-28B4B6282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4BB248-8518-C883-FAA4-1008DD2DE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EE4D1-7609-4902-A61B-F6D5DADD1529}" type="slidenum">
              <a:rPr lang="en-US" smtClean="0"/>
              <a:t>‹#›</a:t>
            </a:fld>
            <a:endParaRPr lang="en-US"/>
          </a:p>
        </p:txBody>
      </p:sp>
    </p:spTree>
    <p:extLst>
      <p:ext uri="{BB962C8B-B14F-4D97-AF65-F5344CB8AC3E}">
        <p14:creationId xmlns:p14="http://schemas.microsoft.com/office/powerpoint/2010/main" val="143055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13.bin"/><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0177" y="2810435"/>
            <a:ext cx="10515600" cy="3414585"/>
          </a:xfrm>
        </p:spPr>
        <p:txBody>
          <a:bodyPr/>
          <a:lstStyle/>
          <a:p>
            <a:pPr algn="ctr"/>
            <a:r>
              <a:rPr lang="cs-CZ" dirty="0"/>
              <a:t>Základy acidobazické chemie a fyziologie</a:t>
            </a:r>
            <a:br>
              <a:rPr lang="cs-CZ" dirty="0"/>
            </a:br>
            <a:br>
              <a:rPr lang="cs-CZ" dirty="0"/>
            </a:br>
            <a:r>
              <a:rPr lang="cs-CZ" b="1" i="1" dirty="0">
                <a:solidFill>
                  <a:srgbClr val="CC3300"/>
                </a:solidFill>
              </a:rPr>
              <a:t>Opakování (doufejme)</a:t>
            </a:r>
            <a:r>
              <a:rPr lang="cs-CZ" i="1" dirty="0">
                <a:solidFill>
                  <a:srgbClr val="C00000"/>
                </a:solidFill>
              </a:rPr>
              <a:t>  </a:t>
            </a:r>
          </a:p>
        </p:txBody>
      </p:sp>
      <p:pic>
        <p:nvPicPr>
          <p:cNvPr id="4" name="Obrázek 3"/>
          <p:cNvPicPr>
            <a:picLocks noChangeAspect="1"/>
          </p:cNvPicPr>
          <p:nvPr/>
        </p:nvPicPr>
        <p:blipFill>
          <a:blip r:embed="rId2"/>
          <a:stretch>
            <a:fillRect/>
          </a:stretch>
        </p:blipFill>
        <p:spPr>
          <a:xfrm>
            <a:off x="0" y="0"/>
            <a:ext cx="4034195" cy="2687782"/>
          </a:xfrm>
          <a:prstGeom prst="rect">
            <a:avLst/>
          </a:prstGeom>
        </p:spPr>
      </p:pic>
    </p:spTree>
    <p:extLst>
      <p:ext uri="{BB962C8B-B14F-4D97-AF65-F5344CB8AC3E}">
        <p14:creationId xmlns:p14="http://schemas.microsoft.com/office/powerpoint/2010/main" val="1982659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Volný tvar 253"/>
          <p:cNvSpPr/>
          <p:nvPr/>
        </p:nvSpPr>
        <p:spPr>
          <a:xfrm rot="5606027" flipH="1">
            <a:off x="5901990" y="5145784"/>
            <a:ext cx="1790150" cy="1020953"/>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2" name="Volný tvar 241"/>
          <p:cNvSpPr/>
          <p:nvPr/>
        </p:nvSpPr>
        <p:spPr>
          <a:xfrm rot="16200000" flipV="1">
            <a:off x="5389350" y="2360615"/>
            <a:ext cx="1096814" cy="1553491"/>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1" name="Volný tvar 230"/>
          <p:cNvSpPr/>
          <p:nvPr/>
        </p:nvSpPr>
        <p:spPr>
          <a:xfrm rot="20596400" flipV="1">
            <a:off x="8221435" y="1495888"/>
            <a:ext cx="1112298" cy="1550849"/>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0" name="Volný tvar 209"/>
          <p:cNvSpPr/>
          <p:nvPr/>
        </p:nvSpPr>
        <p:spPr>
          <a:xfrm rot="14804359">
            <a:off x="10338358" y="2949177"/>
            <a:ext cx="1577521" cy="1148703"/>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5" name="Volný tvar 164"/>
          <p:cNvSpPr/>
          <p:nvPr/>
        </p:nvSpPr>
        <p:spPr>
          <a:xfrm rot="9476827">
            <a:off x="921123" y="1091457"/>
            <a:ext cx="2123103" cy="2066946"/>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4" name="Volný tvar 163"/>
          <p:cNvSpPr/>
          <p:nvPr/>
        </p:nvSpPr>
        <p:spPr>
          <a:xfrm rot="13824138">
            <a:off x="3224444" y="1650470"/>
            <a:ext cx="1917766" cy="1934731"/>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227801" y="0"/>
            <a:ext cx="11415678" cy="1325563"/>
          </a:xfrm>
        </p:spPr>
        <p:txBody>
          <a:bodyPr>
            <a:normAutofit/>
          </a:bodyPr>
          <a:lstStyle/>
          <a:p>
            <a:r>
              <a:rPr lang="cs-CZ" dirty="0"/>
              <a:t>                 </a:t>
            </a:r>
            <a:r>
              <a:rPr lang="cs-CZ" dirty="0">
                <a:solidFill>
                  <a:srgbClr val="C00000"/>
                </a:solidFill>
              </a:rPr>
              <a:t>Dynamika pohybu H</a:t>
            </a:r>
            <a:r>
              <a:rPr lang="cs-CZ" baseline="-25000" dirty="0">
                <a:solidFill>
                  <a:srgbClr val="C00000"/>
                </a:solidFill>
              </a:rPr>
              <a:t>3</a:t>
            </a:r>
            <a:r>
              <a:rPr lang="cs-CZ" dirty="0">
                <a:solidFill>
                  <a:srgbClr val="C00000"/>
                </a:solidFill>
              </a:rPr>
              <a:t>O</a:t>
            </a:r>
            <a:r>
              <a:rPr lang="cs-CZ" baseline="30000" dirty="0">
                <a:solidFill>
                  <a:srgbClr val="C00000"/>
                </a:solidFill>
              </a:rPr>
              <a:t>+</a:t>
            </a:r>
            <a:r>
              <a:rPr lang="cs-CZ" dirty="0">
                <a:solidFill>
                  <a:srgbClr val="C00000"/>
                </a:solidFill>
              </a:rPr>
              <a:t> a OH</a:t>
            </a:r>
            <a:r>
              <a:rPr lang="cs-CZ" baseline="30000" dirty="0">
                <a:solidFill>
                  <a:srgbClr val="C00000"/>
                </a:solidFill>
              </a:rPr>
              <a:t>-</a:t>
            </a:r>
            <a:r>
              <a:rPr lang="cs-CZ" dirty="0">
                <a:solidFill>
                  <a:srgbClr val="C00000"/>
                </a:solidFill>
              </a:rPr>
              <a:t> ve vodě </a:t>
            </a:r>
          </a:p>
        </p:txBody>
      </p:sp>
      <p:sp>
        <p:nvSpPr>
          <p:cNvPr id="3" name="Volný tvar 2"/>
          <p:cNvSpPr/>
          <p:nvPr/>
        </p:nvSpPr>
        <p:spPr>
          <a:xfrm rot="10800000">
            <a:off x="3054284" y="3985604"/>
            <a:ext cx="2197377" cy="1797638"/>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Volný tvar 3"/>
          <p:cNvSpPr/>
          <p:nvPr/>
        </p:nvSpPr>
        <p:spPr>
          <a:xfrm rot="12310699">
            <a:off x="5585398" y="4468470"/>
            <a:ext cx="2098720" cy="1903490"/>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rot="3438083">
            <a:off x="6354314" y="5398483"/>
            <a:ext cx="505475" cy="4859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a:stCxn id="8" idx="5"/>
          </p:cNvCxnSpPr>
          <p:nvPr/>
        </p:nvCxnSpPr>
        <p:spPr>
          <a:xfrm flipH="1">
            <a:off x="6629400" y="4997753"/>
            <a:ext cx="32942" cy="402605"/>
          </a:xfrm>
          <a:prstGeom prst="line">
            <a:avLst/>
          </a:prstGeom>
          <a:ln w="53975"/>
        </p:spPr>
        <p:style>
          <a:lnRef idx="1">
            <a:schemeClr val="dk1"/>
          </a:lnRef>
          <a:fillRef idx="0">
            <a:schemeClr val="dk1"/>
          </a:fillRef>
          <a:effectRef idx="0">
            <a:schemeClr val="dk1"/>
          </a:effectRef>
          <a:fontRef idx="minor">
            <a:schemeClr val="tx1"/>
          </a:fontRef>
        </p:style>
      </p:cxnSp>
      <p:cxnSp>
        <p:nvCxnSpPr>
          <p:cNvPr id="7" name="Přímá spojnice 6"/>
          <p:cNvCxnSpPr>
            <a:stCxn id="5" idx="3"/>
          </p:cNvCxnSpPr>
          <p:nvPr/>
        </p:nvCxnSpPr>
        <p:spPr>
          <a:xfrm flipH="1" flipV="1">
            <a:off x="5761927" y="5526653"/>
            <a:ext cx="603989" cy="57253"/>
          </a:xfrm>
          <a:prstGeom prst="line">
            <a:avLst/>
          </a:prstGeom>
          <a:ln w="53975"/>
        </p:spPr>
        <p:style>
          <a:lnRef idx="1">
            <a:schemeClr val="dk1"/>
          </a:lnRef>
          <a:fillRef idx="0">
            <a:schemeClr val="dk1"/>
          </a:fillRef>
          <a:effectRef idx="0">
            <a:schemeClr val="dk1"/>
          </a:effectRef>
          <a:fontRef idx="minor">
            <a:schemeClr val="tx1"/>
          </a:fontRef>
        </p:style>
      </p:cxnSp>
      <p:sp>
        <p:nvSpPr>
          <p:cNvPr id="8" name="Ovál 7"/>
          <p:cNvSpPr/>
          <p:nvPr/>
        </p:nvSpPr>
        <p:spPr>
          <a:xfrm rot="3438083">
            <a:off x="6570325" y="4730663"/>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rot="3438083">
            <a:off x="5526753" y="5357535"/>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3" name="Skupina 22"/>
          <p:cNvGrpSpPr/>
          <p:nvPr/>
        </p:nvGrpSpPr>
        <p:grpSpPr>
          <a:xfrm rot="8740498">
            <a:off x="5344030" y="5115435"/>
            <a:ext cx="821872" cy="838201"/>
            <a:chOff x="2841171" y="3118756"/>
            <a:chExt cx="821872" cy="838201"/>
          </a:xfrm>
        </p:grpSpPr>
        <p:cxnSp>
          <p:nvCxnSpPr>
            <p:cNvPr id="24" name="Přímá spojnice 2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Ovál 10"/>
          <p:cNvSpPr/>
          <p:nvPr/>
        </p:nvSpPr>
        <p:spPr>
          <a:xfrm rot="1923063">
            <a:off x="3855856" y="4938800"/>
            <a:ext cx="548412" cy="4793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12"/>
          <p:cNvCxnSpPr/>
          <p:nvPr/>
        </p:nvCxnSpPr>
        <p:spPr>
          <a:xfrm rot="1923063" flipH="1">
            <a:off x="3451458" y="5101045"/>
            <a:ext cx="355505" cy="357775"/>
          </a:xfrm>
          <a:prstGeom prst="line">
            <a:avLst/>
          </a:prstGeom>
          <a:ln w="53975"/>
        </p:spPr>
        <p:style>
          <a:lnRef idx="1">
            <a:schemeClr val="dk1"/>
          </a:lnRef>
          <a:fillRef idx="0">
            <a:schemeClr val="dk1"/>
          </a:fillRef>
          <a:effectRef idx="0">
            <a:schemeClr val="dk1"/>
          </a:effectRef>
          <a:fontRef idx="minor">
            <a:schemeClr val="tx1"/>
          </a:fontRef>
        </p:style>
      </p:cxnSp>
      <p:sp>
        <p:nvSpPr>
          <p:cNvPr id="15" name="Ovál 14"/>
          <p:cNvSpPr/>
          <p:nvPr/>
        </p:nvSpPr>
        <p:spPr>
          <a:xfrm rot="1923063">
            <a:off x="3129682" y="5214644"/>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 name="Skupina 15"/>
          <p:cNvGrpSpPr/>
          <p:nvPr/>
        </p:nvGrpSpPr>
        <p:grpSpPr>
          <a:xfrm rot="19715542">
            <a:off x="4578752" y="4982015"/>
            <a:ext cx="821872" cy="838201"/>
            <a:chOff x="2841171" y="3118756"/>
            <a:chExt cx="821872" cy="838201"/>
          </a:xfrm>
        </p:grpSpPr>
        <p:cxnSp>
          <p:nvCxnSpPr>
            <p:cNvPr id="17" name="Přímá spojnice 1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2" name="Přímá spojnice 21"/>
          <p:cNvCxnSpPr/>
          <p:nvPr/>
        </p:nvCxnSpPr>
        <p:spPr>
          <a:xfrm flipH="1" flipV="1">
            <a:off x="4392110" y="5197600"/>
            <a:ext cx="537502" cy="121498"/>
          </a:xfrm>
          <a:prstGeom prst="line">
            <a:avLst/>
          </a:prstGeom>
          <a:ln w="53975"/>
        </p:spPr>
        <p:style>
          <a:lnRef idx="1">
            <a:schemeClr val="dk1"/>
          </a:lnRef>
          <a:fillRef idx="0">
            <a:schemeClr val="dk1"/>
          </a:fillRef>
          <a:effectRef idx="0">
            <a:schemeClr val="dk1"/>
          </a:effectRef>
          <a:fontRef idx="minor">
            <a:schemeClr val="tx1"/>
          </a:fontRef>
        </p:style>
      </p:cxnSp>
      <p:grpSp>
        <p:nvGrpSpPr>
          <p:cNvPr id="37" name="Skupina 36"/>
          <p:cNvGrpSpPr/>
          <p:nvPr/>
        </p:nvGrpSpPr>
        <p:grpSpPr>
          <a:xfrm rot="13479969">
            <a:off x="6608295" y="6000343"/>
            <a:ext cx="619647" cy="347621"/>
            <a:chOff x="5200013" y="3380221"/>
            <a:chExt cx="619647" cy="347621"/>
          </a:xfrm>
        </p:grpSpPr>
        <p:cxnSp>
          <p:nvCxnSpPr>
            <p:cNvPr id="35" name="Přímá spojnice 34"/>
            <p:cNvCxnSpPr/>
            <p:nvPr/>
          </p:nvCxnSpPr>
          <p:spPr>
            <a:xfrm rot="3723607" flipH="1">
              <a:off x="5500840"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36" name="Ovál 35"/>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40" name="Skupina 39"/>
          <p:cNvGrpSpPr/>
          <p:nvPr/>
        </p:nvGrpSpPr>
        <p:grpSpPr>
          <a:xfrm>
            <a:off x="6869092" y="4683788"/>
            <a:ext cx="398098" cy="707886"/>
            <a:chOff x="6956013" y="5184123"/>
            <a:chExt cx="398098" cy="707886"/>
          </a:xfrm>
        </p:grpSpPr>
        <p:sp>
          <p:nvSpPr>
            <p:cNvPr id="38" name="TextovéPole 37"/>
            <p:cNvSpPr txBox="1"/>
            <p:nvPr/>
          </p:nvSpPr>
          <p:spPr>
            <a:xfrm>
              <a:off x="6956013" y="5184123"/>
              <a:ext cx="265489" cy="707886"/>
            </a:xfrm>
            <a:prstGeom prst="rect">
              <a:avLst/>
            </a:prstGeom>
            <a:noFill/>
          </p:spPr>
          <p:txBody>
            <a:bodyPr wrap="square" rtlCol="0">
              <a:spAutoFit/>
            </a:bodyPr>
            <a:lstStyle/>
            <a:p>
              <a:r>
                <a:rPr lang="cs-CZ" sz="4000" dirty="0"/>
                <a:t>+</a:t>
              </a:r>
            </a:p>
          </p:txBody>
        </p:sp>
        <p:sp>
          <p:nvSpPr>
            <p:cNvPr id="39" name="Ovál 38"/>
            <p:cNvSpPr/>
            <p:nvPr/>
          </p:nvSpPr>
          <p:spPr>
            <a:xfrm>
              <a:off x="6969460" y="5363104"/>
              <a:ext cx="384651" cy="384651"/>
            </a:xfrm>
            <a:prstGeom prst="ellipse">
              <a:avLst/>
            </a:prstGeom>
            <a:noFill/>
            <a:ln>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41" name="Skupina 40"/>
          <p:cNvGrpSpPr/>
          <p:nvPr/>
        </p:nvGrpSpPr>
        <p:grpSpPr>
          <a:xfrm>
            <a:off x="4392110" y="4296457"/>
            <a:ext cx="411072" cy="707886"/>
            <a:chOff x="6943039" y="5179044"/>
            <a:chExt cx="411072" cy="707886"/>
          </a:xfrm>
        </p:grpSpPr>
        <p:sp>
          <p:nvSpPr>
            <p:cNvPr id="42" name="TextovéPole 41"/>
            <p:cNvSpPr txBox="1"/>
            <p:nvPr/>
          </p:nvSpPr>
          <p:spPr>
            <a:xfrm>
              <a:off x="6943039" y="5179044"/>
              <a:ext cx="265489" cy="707886"/>
            </a:xfrm>
            <a:prstGeom prst="rect">
              <a:avLst/>
            </a:prstGeom>
            <a:noFill/>
          </p:spPr>
          <p:txBody>
            <a:bodyPr wrap="square" rtlCol="0">
              <a:spAutoFit/>
            </a:bodyPr>
            <a:lstStyle/>
            <a:p>
              <a:r>
                <a:rPr lang="cs-CZ" sz="4000" dirty="0"/>
                <a:t>+</a:t>
              </a:r>
            </a:p>
          </p:txBody>
        </p:sp>
        <p:sp>
          <p:nvSpPr>
            <p:cNvPr id="43" name="Ovál 42"/>
            <p:cNvSpPr/>
            <p:nvPr/>
          </p:nvSpPr>
          <p:spPr>
            <a:xfrm>
              <a:off x="6969460" y="5363104"/>
              <a:ext cx="384651" cy="384651"/>
            </a:xfrm>
            <a:prstGeom prst="ellipse">
              <a:avLst/>
            </a:prstGeom>
            <a:noFill/>
            <a:ln>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65" name="Skupina 64"/>
          <p:cNvGrpSpPr/>
          <p:nvPr/>
        </p:nvGrpSpPr>
        <p:grpSpPr>
          <a:xfrm>
            <a:off x="1353358" y="1328396"/>
            <a:ext cx="876301" cy="1605642"/>
            <a:chOff x="1817914" y="2449286"/>
            <a:chExt cx="876301" cy="1605642"/>
          </a:xfrm>
        </p:grpSpPr>
        <p:sp>
          <p:nvSpPr>
            <p:cNvPr id="66" name="Ovál 65"/>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7" name="Přímá spojnice 66"/>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68" name="Přímá spojnice 67"/>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69" name="Ovál 68"/>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0" name="Ovál 89"/>
          <p:cNvSpPr/>
          <p:nvPr/>
        </p:nvSpPr>
        <p:spPr>
          <a:xfrm rot="3723607">
            <a:off x="6116587" y="312947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1" name="Přímá spojnice 90"/>
          <p:cNvCxnSpPr>
            <a:stCxn id="93" idx="4"/>
          </p:cNvCxnSpPr>
          <p:nvPr/>
        </p:nvCxnSpPr>
        <p:spPr>
          <a:xfrm flipH="1">
            <a:off x="6561827" y="3070058"/>
            <a:ext cx="554558" cy="204104"/>
          </a:xfrm>
          <a:prstGeom prst="line">
            <a:avLst/>
          </a:prstGeom>
          <a:ln w="53975"/>
        </p:spPr>
        <p:style>
          <a:lnRef idx="1">
            <a:schemeClr val="dk1"/>
          </a:lnRef>
          <a:fillRef idx="0">
            <a:schemeClr val="dk1"/>
          </a:fillRef>
          <a:effectRef idx="0">
            <a:schemeClr val="dk1"/>
          </a:effectRef>
          <a:fontRef idx="minor">
            <a:schemeClr val="tx1"/>
          </a:fontRef>
        </p:style>
      </p:cxnSp>
      <p:cxnSp>
        <p:nvCxnSpPr>
          <p:cNvPr id="92" name="Přímá spojnice 91"/>
          <p:cNvCxnSpPr/>
          <p:nvPr/>
        </p:nvCxnSpPr>
        <p:spPr>
          <a:xfrm rot="3723607" flipH="1">
            <a:off x="5755768" y="3071674"/>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93" name="Ovál 92"/>
          <p:cNvSpPr/>
          <p:nvPr/>
        </p:nvSpPr>
        <p:spPr>
          <a:xfrm rot="3723607">
            <a:off x="7107780" y="2894359"/>
            <a:ext cx="228601" cy="23928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Ovál 93"/>
          <p:cNvSpPr/>
          <p:nvPr/>
        </p:nvSpPr>
        <p:spPr>
          <a:xfrm rot="3723607">
            <a:off x="5471269" y="302654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26" name="Přímá spojnice 125"/>
          <p:cNvCxnSpPr/>
          <p:nvPr/>
        </p:nvCxnSpPr>
        <p:spPr>
          <a:xfrm flipV="1">
            <a:off x="4145033" y="2961251"/>
            <a:ext cx="47300" cy="549030"/>
          </a:xfrm>
          <a:prstGeom prst="line">
            <a:avLst/>
          </a:prstGeom>
          <a:ln w="53975"/>
        </p:spPr>
        <p:style>
          <a:lnRef idx="1">
            <a:schemeClr val="dk1"/>
          </a:lnRef>
          <a:fillRef idx="0">
            <a:schemeClr val="dk1"/>
          </a:fillRef>
          <a:effectRef idx="0">
            <a:schemeClr val="dk1"/>
          </a:effectRef>
          <a:fontRef idx="minor">
            <a:schemeClr val="tx1"/>
          </a:fontRef>
        </p:style>
      </p:cxnSp>
      <p:cxnSp>
        <p:nvCxnSpPr>
          <p:cNvPr id="131" name="Přímá spojnice 130"/>
          <p:cNvCxnSpPr/>
          <p:nvPr/>
        </p:nvCxnSpPr>
        <p:spPr>
          <a:xfrm flipH="1" flipV="1">
            <a:off x="2252107" y="2280340"/>
            <a:ext cx="537502" cy="121498"/>
          </a:xfrm>
          <a:prstGeom prst="line">
            <a:avLst/>
          </a:prstGeom>
          <a:ln w="53975"/>
        </p:spPr>
        <p:style>
          <a:lnRef idx="1">
            <a:schemeClr val="dk1"/>
          </a:lnRef>
          <a:fillRef idx="0">
            <a:schemeClr val="dk1"/>
          </a:fillRef>
          <a:effectRef idx="0">
            <a:schemeClr val="dk1"/>
          </a:effectRef>
          <a:fontRef idx="minor">
            <a:schemeClr val="tx1"/>
          </a:fontRef>
        </p:style>
      </p:cxnSp>
      <p:grpSp>
        <p:nvGrpSpPr>
          <p:cNvPr id="132" name="Skupina 131"/>
          <p:cNvGrpSpPr/>
          <p:nvPr/>
        </p:nvGrpSpPr>
        <p:grpSpPr>
          <a:xfrm rot="19715542">
            <a:off x="2338147" y="2002111"/>
            <a:ext cx="821872" cy="838201"/>
            <a:chOff x="2841171" y="3118756"/>
            <a:chExt cx="821872" cy="838201"/>
          </a:xfrm>
        </p:grpSpPr>
        <p:cxnSp>
          <p:nvCxnSpPr>
            <p:cNvPr id="133" name="Přímá spojnice 13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římá spojnice 13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Přímá spojnice 13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Přímá spojnice 13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6" name="Ovál 145"/>
          <p:cNvSpPr/>
          <p:nvPr/>
        </p:nvSpPr>
        <p:spPr>
          <a:xfrm rot="3723607">
            <a:off x="4052913" y="409039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47" name="Skupina 146"/>
          <p:cNvGrpSpPr/>
          <p:nvPr/>
        </p:nvGrpSpPr>
        <p:grpSpPr>
          <a:xfrm rot="8740498">
            <a:off x="3123304" y="2133212"/>
            <a:ext cx="821872" cy="838201"/>
            <a:chOff x="2841171" y="3118756"/>
            <a:chExt cx="821872" cy="838201"/>
          </a:xfrm>
        </p:grpSpPr>
        <p:cxnSp>
          <p:nvCxnSpPr>
            <p:cNvPr id="148" name="Přímá spojnice 147"/>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Přímá spojnice 148"/>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Přímá spojnice 149"/>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Přímá spojnice 15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Přímá spojnice 15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3" name="Skupina 152"/>
          <p:cNvGrpSpPr/>
          <p:nvPr/>
        </p:nvGrpSpPr>
        <p:grpSpPr>
          <a:xfrm rot="13892830">
            <a:off x="3652865" y="4009786"/>
            <a:ext cx="926308" cy="826045"/>
            <a:chOff x="2841171" y="3118756"/>
            <a:chExt cx="821872" cy="838201"/>
          </a:xfrm>
        </p:grpSpPr>
        <p:cxnSp>
          <p:nvCxnSpPr>
            <p:cNvPr id="154" name="Přímá spojnice 15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Přímá spojnice 15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Přímá spojnice 15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Přímá spojnice 15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Přímá spojnice 15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9" name="Přímá spojnice 158"/>
          <p:cNvCxnSpPr/>
          <p:nvPr/>
        </p:nvCxnSpPr>
        <p:spPr>
          <a:xfrm flipV="1">
            <a:off x="4145033" y="4328290"/>
            <a:ext cx="7539" cy="614253"/>
          </a:xfrm>
          <a:prstGeom prst="line">
            <a:avLst/>
          </a:prstGeom>
          <a:ln w="53975"/>
        </p:spPr>
        <p:style>
          <a:lnRef idx="1">
            <a:schemeClr val="dk1"/>
          </a:lnRef>
          <a:fillRef idx="0">
            <a:schemeClr val="dk1"/>
          </a:fillRef>
          <a:effectRef idx="0">
            <a:schemeClr val="dk1"/>
          </a:effectRef>
          <a:fontRef idx="minor">
            <a:schemeClr val="tx1"/>
          </a:fontRef>
        </p:style>
      </p:cxnSp>
      <p:cxnSp>
        <p:nvCxnSpPr>
          <p:cNvPr id="160" name="Přímá spojnice 159"/>
          <p:cNvCxnSpPr>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grpSp>
        <p:nvGrpSpPr>
          <p:cNvPr id="31" name="Skupina 30"/>
          <p:cNvGrpSpPr/>
          <p:nvPr/>
        </p:nvGrpSpPr>
        <p:grpSpPr>
          <a:xfrm>
            <a:off x="3985846" y="2027425"/>
            <a:ext cx="386861" cy="386861"/>
            <a:chOff x="9015046" y="1477108"/>
            <a:chExt cx="386861" cy="386861"/>
          </a:xfrm>
        </p:grpSpPr>
        <p:sp>
          <p:nvSpPr>
            <p:cNvPr id="10" name="Ovál 9"/>
            <p:cNvSpPr/>
            <p:nvPr/>
          </p:nvSpPr>
          <p:spPr>
            <a:xfrm>
              <a:off x="9015046" y="1477108"/>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13"/>
            <p:cNvCxnSpPr/>
            <p:nvPr/>
          </p:nvCxnSpPr>
          <p:spPr>
            <a:xfrm>
              <a:off x="9062180" y="1664677"/>
              <a:ext cx="280862"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9202612" y="1535723"/>
              <a:ext cx="0" cy="257908"/>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grpSp>
        <p:nvGrpSpPr>
          <p:cNvPr id="99" name="Skupina 98"/>
          <p:cNvGrpSpPr/>
          <p:nvPr/>
        </p:nvGrpSpPr>
        <p:grpSpPr>
          <a:xfrm>
            <a:off x="2157047" y="1581948"/>
            <a:ext cx="386861" cy="386861"/>
            <a:chOff x="9015046" y="1477108"/>
            <a:chExt cx="386861" cy="386861"/>
          </a:xfrm>
        </p:grpSpPr>
        <p:sp>
          <p:nvSpPr>
            <p:cNvPr id="100" name="Ovál 99"/>
            <p:cNvSpPr/>
            <p:nvPr/>
          </p:nvSpPr>
          <p:spPr>
            <a:xfrm>
              <a:off x="9015046" y="1477108"/>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1" name="Přímá spojnice 100"/>
            <p:cNvCxnSpPr/>
            <p:nvPr/>
          </p:nvCxnSpPr>
          <p:spPr>
            <a:xfrm>
              <a:off x="9062180" y="1664677"/>
              <a:ext cx="280862"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a:off x="9202612" y="1535723"/>
              <a:ext cx="0" cy="257908"/>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sp>
        <p:nvSpPr>
          <p:cNvPr id="104" name="Ovál 103"/>
          <p:cNvSpPr/>
          <p:nvPr/>
        </p:nvSpPr>
        <p:spPr>
          <a:xfrm rot="16328894">
            <a:off x="8450578" y="24742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5" name="Přímá spojnice 104"/>
          <p:cNvCxnSpPr/>
          <p:nvPr/>
        </p:nvCxnSpPr>
        <p:spPr>
          <a:xfrm>
            <a:off x="8633011" y="2018598"/>
            <a:ext cx="37652" cy="451821"/>
          </a:xfrm>
          <a:prstGeom prst="line">
            <a:avLst/>
          </a:prstGeom>
          <a:ln w="53975"/>
        </p:spPr>
        <p:style>
          <a:lnRef idx="1">
            <a:schemeClr val="dk1"/>
          </a:lnRef>
          <a:fillRef idx="0">
            <a:schemeClr val="dk1"/>
          </a:fillRef>
          <a:effectRef idx="0">
            <a:schemeClr val="dk1"/>
          </a:effectRef>
          <a:fontRef idx="minor">
            <a:schemeClr val="tx1"/>
          </a:fontRef>
        </p:style>
      </p:cxnSp>
      <p:cxnSp>
        <p:nvCxnSpPr>
          <p:cNvPr id="106" name="Přímá spojnice 105"/>
          <p:cNvCxnSpPr/>
          <p:nvPr/>
        </p:nvCxnSpPr>
        <p:spPr>
          <a:xfrm>
            <a:off x="8896574" y="2766255"/>
            <a:ext cx="430306" cy="107576"/>
          </a:xfrm>
          <a:prstGeom prst="line">
            <a:avLst/>
          </a:prstGeom>
          <a:ln w="53975"/>
        </p:spPr>
        <p:style>
          <a:lnRef idx="1">
            <a:schemeClr val="dk1"/>
          </a:lnRef>
          <a:fillRef idx="0">
            <a:schemeClr val="dk1"/>
          </a:fillRef>
          <a:effectRef idx="0">
            <a:schemeClr val="dk1"/>
          </a:effectRef>
          <a:fontRef idx="minor">
            <a:schemeClr val="tx1"/>
          </a:fontRef>
        </p:style>
      </p:cxnSp>
      <p:sp>
        <p:nvSpPr>
          <p:cNvPr id="107" name="Ovál 106"/>
          <p:cNvSpPr/>
          <p:nvPr/>
        </p:nvSpPr>
        <p:spPr>
          <a:xfrm rot="16328894">
            <a:off x="8529383" y="1791074"/>
            <a:ext cx="228601" cy="24652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rot="16328894">
            <a:off x="9317844" y="2781637"/>
            <a:ext cx="228601" cy="231434"/>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9" name="Skupina 108"/>
          <p:cNvGrpSpPr/>
          <p:nvPr/>
        </p:nvGrpSpPr>
        <p:grpSpPr>
          <a:xfrm rot="19355322">
            <a:off x="7818457" y="4523477"/>
            <a:ext cx="1517310" cy="1000219"/>
            <a:chOff x="5200013" y="2923807"/>
            <a:chExt cx="1517310" cy="1000219"/>
          </a:xfrm>
        </p:grpSpPr>
        <p:sp>
          <p:nvSpPr>
            <p:cNvPr id="110" name="Ovál 109"/>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1" name="Přímá spojnice 110"/>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12" name="Přímá spojnice 111"/>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13" name="Ovál 112"/>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15" name="Skupina 114"/>
          <p:cNvGrpSpPr/>
          <p:nvPr/>
        </p:nvGrpSpPr>
        <p:grpSpPr>
          <a:xfrm rot="7400989">
            <a:off x="7507148" y="2422718"/>
            <a:ext cx="821872" cy="838201"/>
            <a:chOff x="2841171" y="3118756"/>
            <a:chExt cx="821872" cy="838201"/>
          </a:xfrm>
        </p:grpSpPr>
        <p:cxnSp>
          <p:nvCxnSpPr>
            <p:cNvPr id="116" name="Přímá spojnice 11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Přímá spojnice 11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Přímá spojnice 11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Přímá spojnice 11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 name="Přímá spojnice 12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8" name="Skupina 127"/>
          <p:cNvGrpSpPr/>
          <p:nvPr/>
        </p:nvGrpSpPr>
        <p:grpSpPr>
          <a:xfrm rot="2163649">
            <a:off x="6070746" y="3691441"/>
            <a:ext cx="949424" cy="941315"/>
            <a:chOff x="2841171" y="3118756"/>
            <a:chExt cx="821872" cy="838201"/>
          </a:xfrm>
        </p:grpSpPr>
        <p:cxnSp>
          <p:nvCxnSpPr>
            <p:cNvPr id="129" name="Přímá spojnice 128"/>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Skupina 140"/>
          <p:cNvGrpSpPr/>
          <p:nvPr/>
        </p:nvGrpSpPr>
        <p:grpSpPr>
          <a:xfrm rot="2385827">
            <a:off x="8366037" y="3099969"/>
            <a:ext cx="821872" cy="838201"/>
            <a:chOff x="2841171" y="3118756"/>
            <a:chExt cx="821872" cy="838201"/>
          </a:xfrm>
        </p:grpSpPr>
        <p:cxnSp>
          <p:nvCxnSpPr>
            <p:cNvPr id="142" name="Přímá spojnice 14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Přímá spojnice 16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3" name="Skupina 162"/>
          <p:cNvGrpSpPr/>
          <p:nvPr/>
        </p:nvGrpSpPr>
        <p:grpSpPr>
          <a:xfrm rot="18704571">
            <a:off x="7012365" y="5108060"/>
            <a:ext cx="821872" cy="838201"/>
            <a:chOff x="2841171" y="3118756"/>
            <a:chExt cx="821872" cy="838201"/>
          </a:xfrm>
        </p:grpSpPr>
        <p:cxnSp>
          <p:nvCxnSpPr>
            <p:cNvPr id="166" name="Přímá spojnice 16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Přímá spojnice 16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Přímá spojnice 16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Přímá spojnice 16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1" name="Ovál 170"/>
          <p:cNvSpPr/>
          <p:nvPr/>
        </p:nvSpPr>
        <p:spPr>
          <a:xfrm rot="16328894">
            <a:off x="10644468" y="299890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2" name="Přímá spojnice 171"/>
          <p:cNvCxnSpPr/>
          <p:nvPr/>
        </p:nvCxnSpPr>
        <p:spPr>
          <a:xfrm>
            <a:off x="10902462" y="3445917"/>
            <a:ext cx="86482" cy="521443"/>
          </a:xfrm>
          <a:prstGeom prst="line">
            <a:avLst/>
          </a:prstGeom>
          <a:ln w="53975"/>
        </p:spPr>
        <p:style>
          <a:lnRef idx="1">
            <a:schemeClr val="dk1"/>
          </a:lnRef>
          <a:fillRef idx="0">
            <a:schemeClr val="dk1"/>
          </a:fillRef>
          <a:effectRef idx="0">
            <a:schemeClr val="dk1"/>
          </a:effectRef>
          <a:fontRef idx="minor">
            <a:schemeClr val="tx1"/>
          </a:fontRef>
        </p:style>
      </p:cxnSp>
      <p:sp>
        <p:nvSpPr>
          <p:cNvPr id="173" name="Ovál 172"/>
          <p:cNvSpPr/>
          <p:nvPr/>
        </p:nvSpPr>
        <p:spPr>
          <a:xfrm rot="16328894">
            <a:off x="10903956" y="3920960"/>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74" name="Skupina 173"/>
          <p:cNvGrpSpPr/>
          <p:nvPr/>
        </p:nvGrpSpPr>
        <p:grpSpPr>
          <a:xfrm rot="8866459">
            <a:off x="9693303" y="2653852"/>
            <a:ext cx="821872" cy="838201"/>
            <a:chOff x="2841171" y="3118756"/>
            <a:chExt cx="821872" cy="838201"/>
          </a:xfrm>
        </p:grpSpPr>
        <p:cxnSp>
          <p:nvCxnSpPr>
            <p:cNvPr id="175" name="Přímá spojnice 17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Přímá spojnice 17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Přímá spojnice 17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Přímá spojnice 17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0" name="Skupina 179"/>
          <p:cNvGrpSpPr/>
          <p:nvPr/>
        </p:nvGrpSpPr>
        <p:grpSpPr>
          <a:xfrm rot="14660396">
            <a:off x="10146060" y="5084682"/>
            <a:ext cx="1538198" cy="1005415"/>
            <a:chOff x="5200013" y="2918611"/>
            <a:chExt cx="1538198" cy="1005415"/>
          </a:xfrm>
        </p:grpSpPr>
        <p:sp>
          <p:nvSpPr>
            <p:cNvPr id="181" name="Ovál 180"/>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2" name="Přímá spojnice 181"/>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83" name="Přímá spojnice 182"/>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84" name="Ovál 183"/>
            <p:cNvSpPr/>
            <p:nvPr/>
          </p:nvSpPr>
          <p:spPr>
            <a:xfrm rot="3723607">
              <a:off x="6493282" y="290228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5" name="Ovál 184"/>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86" name="Skupina 185"/>
          <p:cNvGrpSpPr/>
          <p:nvPr/>
        </p:nvGrpSpPr>
        <p:grpSpPr>
          <a:xfrm rot="18995797">
            <a:off x="9205624" y="4715407"/>
            <a:ext cx="821872" cy="838201"/>
            <a:chOff x="2841171" y="3118756"/>
            <a:chExt cx="821872" cy="838201"/>
          </a:xfrm>
        </p:grpSpPr>
        <p:cxnSp>
          <p:nvCxnSpPr>
            <p:cNvPr id="187" name="Přímá spojnice 18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Přímá spojnice 18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Přímá spojnice 18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Přímá spojnice 18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2" name="Skupina 191"/>
          <p:cNvGrpSpPr/>
          <p:nvPr/>
        </p:nvGrpSpPr>
        <p:grpSpPr>
          <a:xfrm rot="13299040">
            <a:off x="10672650" y="4289504"/>
            <a:ext cx="777043" cy="697917"/>
            <a:chOff x="2841171" y="3118756"/>
            <a:chExt cx="821872" cy="838201"/>
          </a:xfrm>
        </p:grpSpPr>
        <p:cxnSp>
          <p:nvCxnSpPr>
            <p:cNvPr id="193" name="Přímá spojnice 19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Přímá spojnice 19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Přímá spojnice 19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Přímá spojnice 19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4" name="Skupina 203"/>
          <p:cNvGrpSpPr/>
          <p:nvPr/>
        </p:nvGrpSpPr>
        <p:grpSpPr>
          <a:xfrm rot="18757909">
            <a:off x="11471637" y="4927768"/>
            <a:ext cx="821872" cy="838201"/>
            <a:chOff x="2841171" y="3118756"/>
            <a:chExt cx="821872" cy="838201"/>
          </a:xfrm>
        </p:grpSpPr>
        <p:cxnSp>
          <p:nvCxnSpPr>
            <p:cNvPr id="205" name="Přímá spojnice 20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Přímá spojnice 20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Přímá spojnice 20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Přímá spojnice 20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Přímá spojnice 20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1" name="Skupina 210"/>
          <p:cNvGrpSpPr/>
          <p:nvPr/>
        </p:nvGrpSpPr>
        <p:grpSpPr>
          <a:xfrm rot="15897701">
            <a:off x="11001599" y="2201342"/>
            <a:ext cx="821872" cy="838201"/>
            <a:chOff x="2841171" y="3118756"/>
            <a:chExt cx="821872" cy="838201"/>
          </a:xfrm>
        </p:grpSpPr>
        <p:cxnSp>
          <p:nvCxnSpPr>
            <p:cNvPr id="212" name="Přímá spojnice 21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Přímá spojnice 21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4" name="Přímá spojnice 21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5" name="Přímá spojnice 214"/>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6" name="Přímá spojnice 215"/>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3" name="Skupina 52"/>
          <p:cNvGrpSpPr/>
          <p:nvPr/>
        </p:nvGrpSpPr>
        <p:grpSpPr>
          <a:xfrm>
            <a:off x="11126580" y="3282763"/>
            <a:ext cx="386861" cy="386861"/>
            <a:chOff x="10292862" y="1699850"/>
            <a:chExt cx="386861" cy="386861"/>
          </a:xfrm>
        </p:grpSpPr>
        <p:sp>
          <p:nvSpPr>
            <p:cNvPr id="218" name="Ovál 217"/>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9" name="Přímá spojnice 218"/>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grpSp>
        <p:nvGrpSpPr>
          <p:cNvPr id="221" name="Skupina 220"/>
          <p:cNvGrpSpPr/>
          <p:nvPr/>
        </p:nvGrpSpPr>
        <p:grpSpPr>
          <a:xfrm rot="19743627">
            <a:off x="8957450" y="2482952"/>
            <a:ext cx="821872" cy="838201"/>
            <a:chOff x="2841171" y="3118756"/>
            <a:chExt cx="821872" cy="838201"/>
          </a:xfrm>
        </p:grpSpPr>
        <p:cxnSp>
          <p:nvCxnSpPr>
            <p:cNvPr id="222" name="Přímá spojnice 22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Přímá spojnice 22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4" name="Přímá spojnice 22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5" name="Přímá spojnice 224"/>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6" name="Přímá spojnice 225"/>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27" name="Přímá spojnice 226"/>
          <p:cNvCxnSpPr/>
          <p:nvPr/>
        </p:nvCxnSpPr>
        <p:spPr>
          <a:xfrm flipH="1" flipV="1">
            <a:off x="10177670" y="3084541"/>
            <a:ext cx="469687" cy="106272"/>
          </a:xfrm>
          <a:prstGeom prst="line">
            <a:avLst/>
          </a:prstGeom>
          <a:ln w="53975"/>
        </p:spPr>
        <p:style>
          <a:lnRef idx="1">
            <a:schemeClr val="dk1"/>
          </a:lnRef>
          <a:fillRef idx="0">
            <a:schemeClr val="dk1"/>
          </a:fillRef>
          <a:effectRef idx="0">
            <a:schemeClr val="dk1"/>
          </a:effectRef>
          <a:fontRef idx="minor">
            <a:schemeClr val="tx1"/>
          </a:fontRef>
        </p:style>
      </p:cxnSp>
      <p:grpSp>
        <p:nvGrpSpPr>
          <p:cNvPr id="228" name="Skupina 227"/>
          <p:cNvGrpSpPr/>
          <p:nvPr/>
        </p:nvGrpSpPr>
        <p:grpSpPr>
          <a:xfrm>
            <a:off x="8814076" y="2133137"/>
            <a:ext cx="386861" cy="386861"/>
            <a:chOff x="10292862" y="1699850"/>
            <a:chExt cx="386861" cy="386861"/>
          </a:xfrm>
        </p:grpSpPr>
        <p:sp>
          <p:nvSpPr>
            <p:cNvPr id="229" name="Ovál 228"/>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0" name="Přímá spojnice 229"/>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cxnSp>
        <p:nvCxnSpPr>
          <p:cNvPr id="232" name="Přímá spojnice 231"/>
          <p:cNvCxnSpPr/>
          <p:nvPr/>
        </p:nvCxnSpPr>
        <p:spPr>
          <a:xfrm flipH="1">
            <a:off x="7921487" y="2736672"/>
            <a:ext cx="536714" cy="109329"/>
          </a:xfrm>
          <a:prstGeom prst="line">
            <a:avLst/>
          </a:prstGeom>
          <a:ln w="53975"/>
        </p:spPr>
        <p:style>
          <a:lnRef idx="1">
            <a:schemeClr val="dk1"/>
          </a:lnRef>
          <a:fillRef idx="0">
            <a:schemeClr val="dk1"/>
          </a:fillRef>
          <a:effectRef idx="0">
            <a:schemeClr val="dk1"/>
          </a:effectRef>
          <a:fontRef idx="minor">
            <a:schemeClr val="tx1"/>
          </a:fontRef>
        </p:style>
      </p:cxnSp>
      <p:grpSp>
        <p:nvGrpSpPr>
          <p:cNvPr id="233" name="Skupina 232"/>
          <p:cNvGrpSpPr/>
          <p:nvPr/>
        </p:nvGrpSpPr>
        <p:grpSpPr>
          <a:xfrm rot="17918123">
            <a:off x="6696459" y="2707972"/>
            <a:ext cx="841575" cy="806906"/>
            <a:chOff x="2841171" y="3118756"/>
            <a:chExt cx="821872" cy="838201"/>
          </a:xfrm>
        </p:grpSpPr>
        <p:cxnSp>
          <p:nvCxnSpPr>
            <p:cNvPr id="234" name="Přímá spojnice 23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Přímá spojnice 23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6" name="Přímá spojnice 23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7" name="Přímá spojnice 23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8" name="Přímá spojnice 23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9" name="Skupina 238"/>
          <p:cNvGrpSpPr/>
          <p:nvPr/>
        </p:nvGrpSpPr>
        <p:grpSpPr>
          <a:xfrm>
            <a:off x="6004624" y="2702976"/>
            <a:ext cx="386861" cy="386861"/>
            <a:chOff x="10292862" y="1699850"/>
            <a:chExt cx="386861" cy="386861"/>
          </a:xfrm>
        </p:grpSpPr>
        <p:sp>
          <p:nvSpPr>
            <p:cNvPr id="240" name="Ovál 239"/>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41" name="Přímá spojnice 240"/>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grpSp>
        <p:nvGrpSpPr>
          <p:cNvPr id="243" name="Skupina 242"/>
          <p:cNvGrpSpPr/>
          <p:nvPr/>
        </p:nvGrpSpPr>
        <p:grpSpPr>
          <a:xfrm rot="13320758">
            <a:off x="6207319" y="4460302"/>
            <a:ext cx="821872" cy="838201"/>
            <a:chOff x="2841171" y="3118756"/>
            <a:chExt cx="821872" cy="838201"/>
          </a:xfrm>
        </p:grpSpPr>
        <p:cxnSp>
          <p:nvCxnSpPr>
            <p:cNvPr id="244" name="Přímá spojnice 24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Přímá spojnice 24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6" name="Přímá spojnice 24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7" name="Přímá spojnice 24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8" name="Přímá spojnice 24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49" name="Přímá spojnice 248"/>
          <p:cNvCxnSpPr/>
          <p:nvPr/>
        </p:nvCxnSpPr>
        <p:spPr>
          <a:xfrm>
            <a:off x="6407238" y="3569832"/>
            <a:ext cx="122771" cy="518561"/>
          </a:xfrm>
          <a:prstGeom prst="line">
            <a:avLst/>
          </a:prstGeom>
          <a:ln w="53975"/>
        </p:spPr>
        <p:style>
          <a:lnRef idx="1">
            <a:schemeClr val="dk1"/>
          </a:lnRef>
          <a:fillRef idx="0">
            <a:schemeClr val="dk1"/>
          </a:fillRef>
          <a:effectRef idx="0">
            <a:schemeClr val="dk1"/>
          </a:effectRef>
          <a:fontRef idx="minor">
            <a:schemeClr val="tx1"/>
          </a:fontRef>
        </p:style>
      </p:cxnSp>
      <p:grpSp>
        <p:nvGrpSpPr>
          <p:cNvPr id="251" name="Skupina 250"/>
          <p:cNvGrpSpPr/>
          <p:nvPr/>
        </p:nvGrpSpPr>
        <p:grpSpPr>
          <a:xfrm>
            <a:off x="6842816" y="4952525"/>
            <a:ext cx="386861" cy="386861"/>
            <a:chOff x="10292862" y="1699850"/>
            <a:chExt cx="386861" cy="386861"/>
          </a:xfrm>
        </p:grpSpPr>
        <p:sp>
          <p:nvSpPr>
            <p:cNvPr id="252" name="Ovál 251"/>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53" name="Přímá spojnice 252"/>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638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1.875E-6 1.11111E-6 L -0.04844 -0.0169 " pathEditMode="relative" rAng="0" ptsTypes="AA">
                                      <p:cBhvr>
                                        <p:cTn id="6" dur="2100" fill="hold"/>
                                        <p:tgtEl>
                                          <p:spTgt spid="9"/>
                                        </p:tgtEl>
                                        <p:attrNameLst>
                                          <p:attrName>ppt_x</p:attrName>
                                          <p:attrName>ppt_y</p:attrName>
                                        </p:attrNameLst>
                                      </p:cBhvr>
                                      <p:rCtr x="-2422" y="-856"/>
                                    </p:animMotion>
                                  </p:childTnLst>
                                </p:cTn>
                              </p:par>
                              <p:par>
                                <p:cTn id="7" presetID="22" presetClass="entr" presetSubtype="2"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wipe(right)">
                                      <p:cBhvr>
                                        <p:cTn id="9" dur="2000"/>
                                        <p:tgtEl>
                                          <p:spTgt spid="22"/>
                                        </p:tgtEl>
                                      </p:cBhvr>
                                    </p:animEffect>
                                  </p:childTnLst>
                                </p:cTn>
                              </p:par>
                              <p:par>
                                <p:cTn id="10" presetID="22" presetClass="exit" presetSubtype="2" fill="hold" nodeType="withEffect">
                                  <p:stCondLst>
                                    <p:cond delay="0"/>
                                  </p:stCondLst>
                                  <p:childTnLst>
                                    <p:animEffect transition="out" filter="wipe(right)">
                                      <p:cBhvr>
                                        <p:cTn id="11" dur="2000"/>
                                        <p:tgtEl>
                                          <p:spTgt spid="16"/>
                                        </p:tgtEl>
                                      </p:cBhvr>
                                    </p:animEffect>
                                    <p:set>
                                      <p:cBhvr>
                                        <p:cTn id="12" dur="1" fill="hold">
                                          <p:stCondLst>
                                            <p:cond delay="1999"/>
                                          </p:stCondLst>
                                        </p:cTn>
                                        <p:tgtEl>
                                          <p:spTgt spid="16"/>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2000"/>
                                        <p:tgtEl>
                                          <p:spTgt spid="23"/>
                                        </p:tgtEl>
                                      </p:cBhvr>
                                    </p:animEffect>
                                  </p:childTnLst>
                                </p:cTn>
                              </p:par>
                              <p:par>
                                <p:cTn id="16" presetID="22" presetClass="exit" presetSubtype="2" fill="hold" nodeType="withEffect">
                                  <p:stCondLst>
                                    <p:cond delay="0"/>
                                  </p:stCondLst>
                                  <p:childTnLst>
                                    <p:animEffect transition="out" filter="wipe(right)">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par>
                                <p:cTn id="19" presetID="10" presetClass="exit" presetSubtype="0" fill="hold" grpId="0" nodeType="withEffect">
                                  <p:stCondLst>
                                    <p:cond delay="900"/>
                                  </p:stCondLst>
                                  <p:childTnLst>
                                    <p:animEffect transition="out" filter="fade">
                                      <p:cBhvr>
                                        <p:cTn id="20" dur="1100"/>
                                        <p:tgtEl>
                                          <p:spTgt spid="4"/>
                                        </p:tgtEl>
                                      </p:cBhvr>
                                    </p:animEffect>
                                    <p:set>
                                      <p:cBhvr>
                                        <p:cTn id="21" dur="1" fill="hold">
                                          <p:stCondLst>
                                            <p:cond delay="1099"/>
                                          </p:stCondLst>
                                        </p:cTn>
                                        <p:tgtEl>
                                          <p:spTgt spid="4"/>
                                        </p:tgtEl>
                                        <p:attrNameLst>
                                          <p:attrName>style.visibility</p:attrName>
                                        </p:attrNameLst>
                                      </p:cBhvr>
                                      <p:to>
                                        <p:strVal val="hidden"/>
                                      </p:to>
                                    </p:set>
                                  </p:childTnLst>
                                </p:cTn>
                              </p:par>
                              <p:par>
                                <p:cTn id="22" presetID="10" presetClass="entr" presetSubtype="0" fill="hold" grpId="0" nodeType="withEffect">
                                  <p:stCondLst>
                                    <p:cond delay="12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800"/>
                                        <p:tgtEl>
                                          <p:spTgt spid="3"/>
                                        </p:tgtEl>
                                      </p:cBhvr>
                                    </p:animEffect>
                                  </p:childTnLst>
                                </p:cTn>
                              </p:par>
                              <p:par>
                                <p:cTn id="25" presetID="10" presetClass="exit" presetSubtype="0" fill="hold" nodeType="withEffect">
                                  <p:stCondLst>
                                    <p:cond delay="100"/>
                                  </p:stCondLst>
                                  <p:childTnLst>
                                    <p:animEffect transition="out" filter="fade">
                                      <p:cBhvr>
                                        <p:cTn id="26" dur="800"/>
                                        <p:tgtEl>
                                          <p:spTgt spid="40"/>
                                        </p:tgtEl>
                                      </p:cBhvr>
                                    </p:animEffect>
                                    <p:set>
                                      <p:cBhvr>
                                        <p:cTn id="27" dur="1" fill="hold">
                                          <p:stCondLst>
                                            <p:cond delay="799"/>
                                          </p:stCondLst>
                                        </p:cTn>
                                        <p:tgtEl>
                                          <p:spTgt spid="40"/>
                                        </p:tgtEl>
                                        <p:attrNameLst>
                                          <p:attrName>style.visibility</p:attrName>
                                        </p:attrNameLst>
                                      </p:cBhvr>
                                      <p:to>
                                        <p:strVal val="hidden"/>
                                      </p:to>
                                    </p:set>
                                  </p:childTnLst>
                                </p:cTn>
                              </p:par>
                              <p:par>
                                <p:cTn id="28" presetID="10" presetClass="entr" presetSubtype="0" fill="hold" nodeType="withEffect">
                                  <p:stCondLst>
                                    <p:cond delay="110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9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wipe(down)">
                                      <p:cBhvr>
                                        <p:cTn id="35" dur="2000"/>
                                        <p:tgtEl>
                                          <p:spTgt spid="126"/>
                                        </p:tgtEl>
                                      </p:cBhvr>
                                    </p:animEffect>
                                  </p:childTnLst>
                                </p:cTn>
                              </p:par>
                              <p:par>
                                <p:cTn id="36" presetID="22" presetClass="exit" presetSubtype="4" fill="hold" nodeType="withEffect">
                                  <p:stCondLst>
                                    <p:cond delay="0"/>
                                  </p:stCondLst>
                                  <p:childTnLst>
                                    <p:animEffect transition="out" filter="wipe(down)">
                                      <p:cBhvr>
                                        <p:cTn id="37" dur="2000"/>
                                        <p:tgtEl>
                                          <p:spTgt spid="120"/>
                                        </p:tgtEl>
                                      </p:cBhvr>
                                    </p:animEffect>
                                    <p:set>
                                      <p:cBhvr>
                                        <p:cTn id="38" dur="1" fill="hold">
                                          <p:stCondLst>
                                            <p:cond delay="1999"/>
                                          </p:stCondLst>
                                        </p:cTn>
                                        <p:tgtEl>
                                          <p:spTgt spid="120"/>
                                        </p:tgtEl>
                                        <p:attrNameLst>
                                          <p:attrName>style.visibility</p:attrName>
                                        </p:attrNameLst>
                                      </p:cBhvr>
                                      <p:to>
                                        <p:strVal val="hidden"/>
                                      </p:to>
                                    </p:set>
                                  </p:childTnLst>
                                </p:cTn>
                              </p:par>
                              <p:par>
                                <p:cTn id="39" presetID="64" presetClass="path" presetSubtype="0" accel="50000" decel="50000" fill="hold" grpId="0" nodeType="withEffect">
                                  <p:stCondLst>
                                    <p:cond delay="0"/>
                                  </p:stCondLst>
                                  <p:childTnLst>
                                    <p:animMotion origin="layout" path="M 3.125E-6 7.40741E-7 L -0.00183 -0.08403 " pathEditMode="relative" rAng="0" ptsTypes="AA">
                                      <p:cBhvr>
                                        <p:cTn id="40" dur="2000" fill="hold"/>
                                        <p:tgtEl>
                                          <p:spTgt spid="146"/>
                                        </p:tgtEl>
                                        <p:attrNameLst>
                                          <p:attrName>ppt_x</p:attrName>
                                          <p:attrName>ppt_y</p:attrName>
                                        </p:attrNameLst>
                                      </p:cBhvr>
                                      <p:rCtr x="-91" y="-4213"/>
                                    </p:animMotion>
                                  </p:childTnLst>
                                </p:cTn>
                              </p:par>
                              <p:par>
                                <p:cTn id="41" presetID="22" presetClass="exit" presetSubtype="4" fill="hold" nodeType="withEffect">
                                  <p:stCondLst>
                                    <p:cond delay="0"/>
                                  </p:stCondLst>
                                  <p:childTnLst>
                                    <p:animEffect transition="out" filter="wipe(down)">
                                      <p:cBhvr>
                                        <p:cTn id="42" dur="2000"/>
                                        <p:tgtEl>
                                          <p:spTgt spid="159"/>
                                        </p:tgtEl>
                                      </p:cBhvr>
                                    </p:animEffect>
                                    <p:set>
                                      <p:cBhvr>
                                        <p:cTn id="43" dur="1" fill="hold">
                                          <p:stCondLst>
                                            <p:cond delay="1999"/>
                                          </p:stCondLst>
                                        </p:cTn>
                                        <p:tgtEl>
                                          <p:spTgt spid="159"/>
                                        </p:tgtEl>
                                        <p:attrNameLst>
                                          <p:attrName>style.visibility</p:attrName>
                                        </p:attrNameLst>
                                      </p:cBhvr>
                                      <p:to>
                                        <p:strVal val="hidden"/>
                                      </p:to>
                                    </p:set>
                                  </p:childTnLst>
                                </p:cTn>
                              </p:par>
                              <p:par>
                                <p:cTn id="44" presetID="22" presetClass="entr" presetSubtype="4" fill="hold" nodeType="with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down)">
                                      <p:cBhvr>
                                        <p:cTn id="46" dur="2000"/>
                                        <p:tgtEl>
                                          <p:spTgt spid="153"/>
                                        </p:tgtEl>
                                      </p:cBhvr>
                                    </p:animEffect>
                                  </p:childTnLst>
                                </p:cTn>
                              </p:par>
                              <p:par>
                                <p:cTn id="47" presetID="10" presetClass="exit" presetSubtype="0" fill="hold" grpId="1" nodeType="withEffect">
                                  <p:stCondLst>
                                    <p:cond delay="0"/>
                                  </p:stCondLst>
                                  <p:childTnLst>
                                    <p:animEffect transition="out" filter="fade">
                                      <p:cBhvr>
                                        <p:cTn id="48" dur="700"/>
                                        <p:tgtEl>
                                          <p:spTgt spid="3"/>
                                        </p:tgtEl>
                                      </p:cBhvr>
                                    </p:animEffect>
                                    <p:set>
                                      <p:cBhvr>
                                        <p:cTn id="49" dur="1" fill="hold">
                                          <p:stCondLst>
                                            <p:cond delay="699"/>
                                          </p:stCondLst>
                                        </p:cTn>
                                        <p:tgtEl>
                                          <p:spTgt spid="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700"/>
                                        <p:tgtEl>
                                          <p:spTgt spid="41"/>
                                        </p:tgtEl>
                                      </p:cBhvr>
                                    </p:animEffect>
                                    <p:set>
                                      <p:cBhvr>
                                        <p:cTn id="52" dur="1" fill="hold">
                                          <p:stCondLst>
                                            <p:cond delay="699"/>
                                          </p:stCondLst>
                                        </p:cTn>
                                        <p:tgtEl>
                                          <p:spTgt spid="41"/>
                                        </p:tgtEl>
                                        <p:attrNameLst>
                                          <p:attrName>style.visibility</p:attrName>
                                        </p:attrNameLst>
                                      </p:cBhvr>
                                      <p:to>
                                        <p:strVal val="hidden"/>
                                      </p:to>
                                    </p:set>
                                  </p:childTnLst>
                                </p:cTn>
                              </p:par>
                              <p:par>
                                <p:cTn id="53" presetID="10" presetClass="entr" presetSubtype="0" fill="hold" grpId="1" nodeType="withEffect">
                                  <p:stCondLst>
                                    <p:cond delay="1200"/>
                                  </p:stCondLst>
                                  <p:childTnLst>
                                    <p:set>
                                      <p:cBhvr>
                                        <p:cTn id="54" dur="1" fill="hold">
                                          <p:stCondLst>
                                            <p:cond delay="0"/>
                                          </p:stCondLst>
                                        </p:cTn>
                                        <p:tgtEl>
                                          <p:spTgt spid="164"/>
                                        </p:tgtEl>
                                        <p:attrNameLst>
                                          <p:attrName>style.visibility</p:attrName>
                                        </p:attrNameLst>
                                      </p:cBhvr>
                                      <p:to>
                                        <p:strVal val="visible"/>
                                      </p:to>
                                    </p:set>
                                    <p:animEffect transition="in" filter="fade">
                                      <p:cBhvr>
                                        <p:cTn id="55" dur="800"/>
                                        <p:tgtEl>
                                          <p:spTgt spid="164"/>
                                        </p:tgtEl>
                                      </p:cBhvr>
                                    </p:animEffect>
                                  </p:childTnLst>
                                </p:cTn>
                              </p:par>
                              <p:par>
                                <p:cTn id="56" presetID="10" presetClass="entr" presetSubtype="0" fill="hold" nodeType="withEffect">
                                  <p:stCondLst>
                                    <p:cond delay="120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8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31"/>
                                        </p:tgtEl>
                                        <p:attrNameLst>
                                          <p:attrName>style.visibility</p:attrName>
                                        </p:attrNameLst>
                                      </p:cBhvr>
                                      <p:to>
                                        <p:strVal val="visible"/>
                                      </p:to>
                                    </p:set>
                                    <p:animEffect transition="in" filter="wipe(right)">
                                      <p:cBhvr>
                                        <p:cTn id="63" dur="2000"/>
                                        <p:tgtEl>
                                          <p:spTgt spid="131"/>
                                        </p:tgtEl>
                                      </p:cBhvr>
                                    </p:animEffect>
                                  </p:childTnLst>
                                </p:cTn>
                              </p:par>
                              <p:par>
                                <p:cTn id="64" presetID="22" presetClass="exit" presetSubtype="2" fill="hold" nodeType="withEffect">
                                  <p:stCondLst>
                                    <p:cond delay="0"/>
                                  </p:stCondLst>
                                  <p:childTnLst>
                                    <p:animEffect transition="out" filter="wipe(right)">
                                      <p:cBhvr>
                                        <p:cTn id="65" dur="2000"/>
                                        <p:tgtEl>
                                          <p:spTgt spid="132"/>
                                        </p:tgtEl>
                                      </p:cBhvr>
                                    </p:animEffect>
                                    <p:set>
                                      <p:cBhvr>
                                        <p:cTn id="66" dur="1" fill="hold">
                                          <p:stCondLst>
                                            <p:cond delay="1999"/>
                                          </p:stCondLst>
                                        </p:cTn>
                                        <p:tgtEl>
                                          <p:spTgt spid="132"/>
                                        </p:tgtEl>
                                        <p:attrNameLst>
                                          <p:attrName>style.visibility</p:attrName>
                                        </p:attrNameLst>
                                      </p:cBhvr>
                                      <p:to>
                                        <p:strVal val="hidden"/>
                                      </p:to>
                                    </p:set>
                                  </p:childTnLst>
                                </p:cTn>
                              </p:par>
                              <p:par>
                                <p:cTn id="67" presetID="35" presetClass="path" presetSubtype="0" accel="50000" decel="50000" fill="hold" grpId="0" nodeType="withEffect">
                                  <p:stCondLst>
                                    <p:cond delay="0"/>
                                  </p:stCondLst>
                                  <p:childTnLst>
                                    <p:animMotion origin="layout" path="M 4.79167E-6 7.40741E-7 L -0.03855 -0.01898 " pathEditMode="relative" rAng="0" ptsTypes="AA">
                                      <p:cBhvr>
                                        <p:cTn id="68" dur="2000" fill="hold"/>
                                        <p:tgtEl>
                                          <p:spTgt spid="145"/>
                                        </p:tgtEl>
                                        <p:attrNameLst>
                                          <p:attrName>ppt_x</p:attrName>
                                          <p:attrName>ppt_y</p:attrName>
                                        </p:attrNameLst>
                                      </p:cBhvr>
                                      <p:rCtr x="-1927" y="-949"/>
                                    </p:animMotion>
                                  </p:childTnLst>
                                </p:cTn>
                              </p:par>
                              <p:par>
                                <p:cTn id="69" presetID="22" presetClass="entr" presetSubtype="2" fill="hold" nodeType="withEffect">
                                  <p:stCondLst>
                                    <p:cond delay="0"/>
                                  </p:stCondLst>
                                  <p:childTnLst>
                                    <p:set>
                                      <p:cBhvr>
                                        <p:cTn id="70" dur="1" fill="hold">
                                          <p:stCondLst>
                                            <p:cond delay="0"/>
                                          </p:stCondLst>
                                        </p:cTn>
                                        <p:tgtEl>
                                          <p:spTgt spid="147"/>
                                        </p:tgtEl>
                                        <p:attrNameLst>
                                          <p:attrName>style.visibility</p:attrName>
                                        </p:attrNameLst>
                                      </p:cBhvr>
                                      <p:to>
                                        <p:strVal val="visible"/>
                                      </p:to>
                                    </p:set>
                                    <p:animEffect transition="in" filter="wipe(right)">
                                      <p:cBhvr>
                                        <p:cTn id="71" dur="2000"/>
                                        <p:tgtEl>
                                          <p:spTgt spid="147"/>
                                        </p:tgtEl>
                                      </p:cBhvr>
                                    </p:animEffect>
                                  </p:childTnLst>
                                </p:cTn>
                              </p:par>
                              <p:par>
                                <p:cTn id="72" presetID="22" presetClass="exit" presetSubtype="4" fill="hold" nodeType="withEffect">
                                  <p:stCondLst>
                                    <p:cond delay="0"/>
                                  </p:stCondLst>
                                  <p:childTnLst>
                                    <p:animEffect transition="out" filter="wipe(down)">
                                      <p:cBhvr>
                                        <p:cTn id="73" dur="2000"/>
                                        <p:tgtEl>
                                          <p:spTgt spid="160"/>
                                        </p:tgtEl>
                                      </p:cBhvr>
                                    </p:animEffect>
                                    <p:set>
                                      <p:cBhvr>
                                        <p:cTn id="74" dur="1" fill="hold">
                                          <p:stCondLst>
                                            <p:cond delay="1999"/>
                                          </p:stCondLst>
                                        </p:cTn>
                                        <p:tgtEl>
                                          <p:spTgt spid="160"/>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700"/>
                                        <p:tgtEl>
                                          <p:spTgt spid="164"/>
                                        </p:tgtEl>
                                      </p:cBhvr>
                                    </p:animEffect>
                                    <p:set>
                                      <p:cBhvr>
                                        <p:cTn id="77" dur="1" fill="hold">
                                          <p:stCondLst>
                                            <p:cond delay="699"/>
                                          </p:stCondLst>
                                        </p:cTn>
                                        <p:tgtEl>
                                          <p:spTgt spid="164"/>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800"/>
                                        <p:tgtEl>
                                          <p:spTgt spid="31"/>
                                        </p:tgtEl>
                                      </p:cBhvr>
                                    </p:animEffect>
                                    <p:set>
                                      <p:cBhvr>
                                        <p:cTn id="80" dur="1" fill="hold">
                                          <p:stCondLst>
                                            <p:cond delay="799"/>
                                          </p:stCondLst>
                                        </p:cTn>
                                        <p:tgtEl>
                                          <p:spTgt spid="31"/>
                                        </p:tgtEl>
                                        <p:attrNameLst>
                                          <p:attrName>style.visibility</p:attrName>
                                        </p:attrNameLst>
                                      </p:cBhvr>
                                      <p:to>
                                        <p:strVal val="hidden"/>
                                      </p:to>
                                    </p:set>
                                  </p:childTnLst>
                                </p:cTn>
                              </p:par>
                              <p:par>
                                <p:cTn id="81" presetID="10" presetClass="entr" presetSubtype="0" fill="hold" grpId="0" nodeType="withEffect">
                                  <p:stCondLst>
                                    <p:cond delay="1200"/>
                                  </p:stCondLst>
                                  <p:childTnLst>
                                    <p:set>
                                      <p:cBhvr>
                                        <p:cTn id="82" dur="1" fill="hold">
                                          <p:stCondLst>
                                            <p:cond delay="0"/>
                                          </p:stCondLst>
                                        </p:cTn>
                                        <p:tgtEl>
                                          <p:spTgt spid="165"/>
                                        </p:tgtEl>
                                        <p:attrNameLst>
                                          <p:attrName>style.visibility</p:attrName>
                                        </p:attrNameLst>
                                      </p:cBhvr>
                                      <p:to>
                                        <p:strVal val="visible"/>
                                      </p:to>
                                    </p:set>
                                    <p:animEffect transition="in" filter="fade">
                                      <p:cBhvr>
                                        <p:cTn id="83" dur="800"/>
                                        <p:tgtEl>
                                          <p:spTgt spid="165"/>
                                        </p:tgtEl>
                                      </p:cBhvr>
                                    </p:animEffect>
                                  </p:childTnLst>
                                </p:cTn>
                              </p:par>
                              <p:par>
                                <p:cTn id="84" presetID="10" presetClass="entr" presetSubtype="0" fill="hold" nodeType="withEffect">
                                  <p:stCondLst>
                                    <p:cond delay="1200"/>
                                  </p:stCondLst>
                                  <p:childTnLst>
                                    <p:set>
                                      <p:cBhvr>
                                        <p:cTn id="85" dur="1" fill="hold">
                                          <p:stCondLst>
                                            <p:cond delay="0"/>
                                          </p:stCondLst>
                                        </p:cTn>
                                        <p:tgtEl>
                                          <p:spTgt spid="99"/>
                                        </p:tgtEl>
                                        <p:attrNameLst>
                                          <p:attrName>style.visibility</p:attrName>
                                        </p:attrNameLst>
                                      </p:cBhvr>
                                      <p:to>
                                        <p:strVal val="visible"/>
                                      </p:to>
                                    </p:set>
                                    <p:animEffect transition="in" filter="fade">
                                      <p:cBhvr>
                                        <p:cTn id="86" dur="800"/>
                                        <p:tgtEl>
                                          <p:spTgt spid="9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xit" presetSubtype="8" fill="hold" nodeType="clickEffect">
                                  <p:stCondLst>
                                    <p:cond delay="0"/>
                                  </p:stCondLst>
                                  <p:childTnLst>
                                    <p:animEffect transition="out" filter="wipe(left)">
                                      <p:cBhvr>
                                        <p:cTn id="90" dur="2000"/>
                                        <p:tgtEl>
                                          <p:spTgt spid="174"/>
                                        </p:tgtEl>
                                      </p:cBhvr>
                                    </p:animEffect>
                                    <p:set>
                                      <p:cBhvr>
                                        <p:cTn id="91" dur="1" fill="hold">
                                          <p:stCondLst>
                                            <p:cond delay="1999"/>
                                          </p:stCondLst>
                                        </p:cTn>
                                        <p:tgtEl>
                                          <p:spTgt spid="174"/>
                                        </p:tgtEl>
                                        <p:attrNameLst>
                                          <p:attrName>style.visibility</p:attrName>
                                        </p:attrNameLst>
                                      </p:cBhvr>
                                      <p:to>
                                        <p:strVal val="hidden"/>
                                      </p:to>
                                    </p:set>
                                  </p:childTnLst>
                                </p:cTn>
                              </p:par>
                              <p:par>
                                <p:cTn id="92" presetID="22" presetClass="exit" presetSubtype="8" fill="hold" nodeType="withEffect">
                                  <p:stCondLst>
                                    <p:cond delay="0"/>
                                  </p:stCondLst>
                                  <p:childTnLst>
                                    <p:animEffect transition="out" filter="wipe(left)">
                                      <p:cBhvr>
                                        <p:cTn id="93" dur="2000"/>
                                        <p:tgtEl>
                                          <p:spTgt spid="106"/>
                                        </p:tgtEl>
                                      </p:cBhvr>
                                    </p:animEffect>
                                    <p:set>
                                      <p:cBhvr>
                                        <p:cTn id="94" dur="1" fill="hold">
                                          <p:stCondLst>
                                            <p:cond delay="1999"/>
                                          </p:stCondLst>
                                        </p:cTn>
                                        <p:tgtEl>
                                          <p:spTgt spid="106"/>
                                        </p:tgtEl>
                                        <p:attrNameLst>
                                          <p:attrName>style.visibility</p:attrName>
                                        </p:attrNameLst>
                                      </p:cBhvr>
                                      <p:to>
                                        <p:strVal val="hidden"/>
                                      </p:to>
                                    </p:set>
                                  </p:childTnLst>
                                </p:cTn>
                              </p:par>
                              <p:par>
                                <p:cTn id="95" presetID="63" presetClass="path" presetSubtype="0" accel="50000" decel="50000" fill="hold" grpId="0" nodeType="withEffect">
                                  <p:stCondLst>
                                    <p:cond delay="0"/>
                                  </p:stCondLst>
                                  <p:childTnLst>
                                    <p:animMotion origin="layout" path="M 2.08333E-6 -3.7037E-6 L 0.05208 0.02292 " pathEditMode="relative" rAng="0" ptsTypes="AA">
                                      <p:cBhvr>
                                        <p:cTn id="96" dur="2000" fill="hold"/>
                                        <p:tgtEl>
                                          <p:spTgt spid="108"/>
                                        </p:tgtEl>
                                        <p:attrNameLst>
                                          <p:attrName>ppt_x</p:attrName>
                                          <p:attrName>ppt_y</p:attrName>
                                        </p:attrNameLst>
                                      </p:cBhvr>
                                      <p:rCtr x="2604" y="1134"/>
                                    </p:animMotion>
                                  </p:childTnLst>
                                </p:cTn>
                              </p:par>
                              <p:par>
                                <p:cTn id="97" presetID="22" presetClass="entr" presetSubtype="8" fill="hold" nodeType="withEffect">
                                  <p:stCondLst>
                                    <p:cond delay="0"/>
                                  </p:stCondLst>
                                  <p:childTnLst>
                                    <p:set>
                                      <p:cBhvr>
                                        <p:cTn id="98" dur="1" fill="hold">
                                          <p:stCondLst>
                                            <p:cond delay="0"/>
                                          </p:stCondLst>
                                        </p:cTn>
                                        <p:tgtEl>
                                          <p:spTgt spid="221"/>
                                        </p:tgtEl>
                                        <p:attrNameLst>
                                          <p:attrName>style.visibility</p:attrName>
                                        </p:attrNameLst>
                                      </p:cBhvr>
                                      <p:to>
                                        <p:strVal val="visible"/>
                                      </p:to>
                                    </p:set>
                                    <p:animEffect transition="in" filter="wipe(left)">
                                      <p:cBhvr>
                                        <p:cTn id="99" dur="2000"/>
                                        <p:tgtEl>
                                          <p:spTgt spid="221"/>
                                        </p:tgtEl>
                                      </p:cBhvr>
                                    </p:animEffect>
                                  </p:childTnLst>
                                </p:cTn>
                              </p:par>
                              <p:par>
                                <p:cTn id="100" presetID="22" presetClass="entr" presetSubtype="8" fill="hold" nodeType="withEffect">
                                  <p:stCondLst>
                                    <p:cond delay="0"/>
                                  </p:stCondLst>
                                  <p:childTnLst>
                                    <p:set>
                                      <p:cBhvr>
                                        <p:cTn id="101" dur="1" fill="hold">
                                          <p:stCondLst>
                                            <p:cond delay="0"/>
                                          </p:stCondLst>
                                        </p:cTn>
                                        <p:tgtEl>
                                          <p:spTgt spid="227"/>
                                        </p:tgtEl>
                                        <p:attrNameLst>
                                          <p:attrName>style.visibility</p:attrName>
                                        </p:attrNameLst>
                                      </p:cBhvr>
                                      <p:to>
                                        <p:strVal val="visible"/>
                                      </p:to>
                                    </p:set>
                                    <p:animEffect transition="in" filter="wipe(left)">
                                      <p:cBhvr>
                                        <p:cTn id="102" dur="2000"/>
                                        <p:tgtEl>
                                          <p:spTgt spid="227"/>
                                        </p:tgtEl>
                                      </p:cBhvr>
                                    </p:animEffect>
                                  </p:childTnLst>
                                </p:cTn>
                              </p:par>
                              <p:par>
                                <p:cTn id="103" presetID="10" presetClass="exit" presetSubtype="0" fill="hold" grpId="0" nodeType="withEffect">
                                  <p:stCondLst>
                                    <p:cond delay="0"/>
                                  </p:stCondLst>
                                  <p:childTnLst>
                                    <p:animEffect transition="out" filter="fade">
                                      <p:cBhvr>
                                        <p:cTn id="104" dur="700"/>
                                        <p:tgtEl>
                                          <p:spTgt spid="210"/>
                                        </p:tgtEl>
                                      </p:cBhvr>
                                    </p:animEffect>
                                    <p:set>
                                      <p:cBhvr>
                                        <p:cTn id="105" dur="1" fill="hold">
                                          <p:stCondLst>
                                            <p:cond delay="699"/>
                                          </p:stCondLst>
                                        </p:cTn>
                                        <p:tgtEl>
                                          <p:spTgt spid="210"/>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700"/>
                                        <p:tgtEl>
                                          <p:spTgt spid="53"/>
                                        </p:tgtEl>
                                      </p:cBhvr>
                                    </p:animEffect>
                                    <p:set>
                                      <p:cBhvr>
                                        <p:cTn id="108" dur="1" fill="hold">
                                          <p:stCondLst>
                                            <p:cond delay="699"/>
                                          </p:stCondLst>
                                        </p:cTn>
                                        <p:tgtEl>
                                          <p:spTgt spid="53"/>
                                        </p:tgtEl>
                                        <p:attrNameLst>
                                          <p:attrName>style.visibility</p:attrName>
                                        </p:attrNameLst>
                                      </p:cBhvr>
                                      <p:to>
                                        <p:strVal val="hidden"/>
                                      </p:to>
                                    </p:set>
                                  </p:childTnLst>
                                </p:cTn>
                              </p:par>
                              <p:par>
                                <p:cTn id="109" presetID="10" presetClass="entr" presetSubtype="0" fill="hold" nodeType="withEffect">
                                  <p:stCondLst>
                                    <p:cond delay="1300"/>
                                  </p:stCondLst>
                                  <p:childTnLst>
                                    <p:set>
                                      <p:cBhvr>
                                        <p:cTn id="110" dur="1" fill="hold">
                                          <p:stCondLst>
                                            <p:cond delay="0"/>
                                          </p:stCondLst>
                                        </p:cTn>
                                        <p:tgtEl>
                                          <p:spTgt spid="228"/>
                                        </p:tgtEl>
                                        <p:attrNameLst>
                                          <p:attrName>style.visibility</p:attrName>
                                        </p:attrNameLst>
                                      </p:cBhvr>
                                      <p:to>
                                        <p:strVal val="visible"/>
                                      </p:to>
                                    </p:set>
                                    <p:animEffect transition="in" filter="fade">
                                      <p:cBhvr>
                                        <p:cTn id="111" dur="700"/>
                                        <p:tgtEl>
                                          <p:spTgt spid="228"/>
                                        </p:tgtEl>
                                      </p:cBhvr>
                                    </p:animEffect>
                                  </p:childTnLst>
                                </p:cTn>
                              </p:par>
                              <p:par>
                                <p:cTn id="112" presetID="10" presetClass="entr" presetSubtype="0" fill="hold" grpId="0" nodeType="withEffect">
                                  <p:stCondLst>
                                    <p:cond delay="1300"/>
                                  </p:stCondLst>
                                  <p:childTnLst>
                                    <p:set>
                                      <p:cBhvr>
                                        <p:cTn id="113" dur="1" fill="hold">
                                          <p:stCondLst>
                                            <p:cond delay="0"/>
                                          </p:stCondLst>
                                        </p:cTn>
                                        <p:tgtEl>
                                          <p:spTgt spid="231"/>
                                        </p:tgtEl>
                                        <p:attrNameLst>
                                          <p:attrName>style.visibility</p:attrName>
                                        </p:attrNameLst>
                                      </p:cBhvr>
                                      <p:to>
                                        <p:strVal val="visible"/>
                                      </p:to>
                                    </p:set>
                                    <p:animEffect transition="in" filter="fade">
                                      <p:cBhvr>
                                        <p:cTn id="114" dur="700"/>
                                        <p:tgtEl>
                                          <p:spTgt spid="23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xit" presetSubtype="8" fill="hold" nodeType="clickEffect">
                                  <p:stCondLst>
                                    <p:cond delay="0"/>
                                  </p:stCondLst>
                                  <p:childTnLst>
                                    <p:animEffect transition="out" filter="wipe(left)">
                                      <p:cBhvr>
                                        <p:cTn id="118" dur="2000"/>
                                        <p:tgtEl>
                                          <p:spTgt spid="115"/>
                                        </p:tgtEl>
                                      </p:cBhvr>
                                    </p:animEffect>
                                    <p:set>
                                      <p:cBhvr>
                                        <p:cTn id="119" dur="1" fill="hold">
                                          <p:stCondLst>
                                            <p:cond delay="1999"/>
                                          </p:stCondLst>
                                        </p:cTn>
                                        <p:tgtEl>
                                          <p:spTgt spid="115"/>
                                        </p:tgtEl>
                                        <p:attrNameLst>
                                          <p:attrName>style.visibility</p:attrName>
                                        </p:attrNameLst>
                                      </p:cBhvr>
                                      <p:to>
                                        <p:strVal val="hidden"/>
                                      </p:to>
                                    </p:set>
                                  </p:childTnLst>
                                </p:cTn>
                              </p:par>
                              <p:par>
                                <p:cTn id="120" presetID="22" presetClass="exit" presetSubtype="8" fill="hold" nodeType="withEffect">
                                  <p:stCondLst>
                                    <p:cond delay="0"/>
                                  </p:stCondLst>
                                  <p:childTnLst>
                                    <p:animEffect transition="out" filter="wipe(left)">
                                      <p:cBhvr>
                                        <p:cTn id="121" dur="2000"/>
                                        <p:tgtEl>
                                          <p:spTgt spid="91"/>
                                        </p:tgtEl>
                                      </p:cBhvr>
                                    </p:animEffect>
                                    <p:set>
                                      <p:cBhvr>
                                        <p:cTn id="122" dur="1" fill="hold">
                                          <p:stCondLst>
                                            <p:cond delay="1999"/>
                                          </p:stCondLst>
                                        </p:cTn>
                                        <p:tgtEl>
                                          <p:spTgt spid="91"/>
                                        </p:tgtEl>
                                        <p:attrNameLst>
                                          <p:attrName>style.visibility</p:attrName>
                                        </p:attrNameLst>
                                      </p:cBhvr>
                                      <p:to>
                                        <p:strVal val="hidden"/>
                                      </p:to>
                                    </p:set>
                                  </p:childTnLst>
                                </p:cTn>
                              </p:par>
                              <p:par>
                                <p:cTn id="123" presetID="22" presetClass="entr" presetSubtype="8" fill="hold" nodeType="withEffect">
                                  <p:stCondLst>
                                    <p:cond delay="0"/>
                                  </p:stCondLst>
                                  <p:childTnLst>
                                    <p:set>
                                      <p:cBhvr>
                                        <p:cTn id="124" dur="1" fill="hold">
                                          <p:stCondLst>
                                            <p:cond delay="0"/>
                                          </p:stCondLst>
                                        </p:cTn>
                                        <p:tgtEl>
                                          <p:spTgt spid="232"/>
                                        </p:tgtEl>
                                        <p:attrNameLst>
                                          <p:attrName>style.visibility</p:attrName>
                                        </p:attrNameLst>
                                      </p:cBhvr>
                                      <p:to>
                                        <p:strVal val="visible"/>
                                      </p:to>
                                    </p:set>
                                    <p:animEffect transition="in" filter="wipe(left)">
                                      <p:cBhvr>
                                        <p:cTn id="125" dur="2000"/>
                                        <p:tgtEl>
                                          <p:spTgt spid="232"/>
                                        </p:tgtEl>
                                      </p:cBhvr>
                                    </p:animEffect>
                                  </p:childTnLst>
                                </p:cTn>
                              </p:par>
                              <p:par>
                                <p:cTn id="126" presetID="22" presetClass="entr" presetSubtype="8" fill="hold" nodeType="withEffect">
                                  <p:stCondLst>
                                    <p:cond delay="0"/>
                                  </p:stCondLst>
                                  <p:childTnLst>
                                    <p:set>
                                      <p:cBhvr>
                                        <p:cTn id="127" dur="1" fill="hold">
                                          <p:stCondLst>
                                            <p:cond delay="0"/>
                                          </p:stCondLst>
                                        </p:cTn>
                                        <p:tgtEl>
                                          <p:spTgt spid="233"/>
                                        </p:tgtEl>
                                        <p:attrNameLst>
                                          <p:attrName>style.visibility</p:attrName>
                                        </p:attrNameLst>
                                      </p:cBhvr>
                                      <p:to>
                                        <p:strVal val="visible"/>
                                      </p:to>
                                    </p:set>
                                    <p:animEffect transition="in" filter="wipe(left)">
                                      <p:cBhvr>
                                        <p:cTn id="128" dur="2000"/>
                                        <p:tgtEl>
                                          <p:spTgt spid="233"/>
                                        </p:tgtEl>
                                      </p:cBhvr>
                                    </p:animEffect>
                                  </p:childTnLst>
                                </p:cTn>
                              </p:par>
                              <p:par>
                                <p:cTn id="129" presetID="63" presetClass="path" presetSubtype="0" accel="50000" decel="50000" fill="hold" grpId="0" nodeType="withEffect">
                                  <p:stCondLst>
                                    <p:cond delay="0"/>
                                  </p:stCondLst>
                                  <p:childTnLst>
                                    <p:animMotion origin="layout" path="M 2.29167E-6 -1.85185E-6 L 0.04765 -0.02153 " pathEditMode="relative" rAng="0" ptsTypes="AA">
                                      <p:cBhvr>
                                        <p:cTn id="130" dur="2000" fill="hold"/>
                                        <p:tgtEl>
                                          <p:spTgt spid="93"/>
                                        </p:tgtEl>
                                        <p:attrNameLst>
                                          <p:attrName>ppt_x</p:attrName>
                                          <p:attrName>ppt_y</p:attrName>
                                        </p:attrNameLst>
                                      </p:cBhvr>
                                      <p:rCtr x="2383" y="-1088"/>
                                    </p:animMotion>
                                  </p:childTnLst>
                                </p:cTn>
                              </p:par>
                              <p:par>
                                <p:cTn id="131" presetID="10" presetClass="exit" presetSubtype="0" fill="hold" grpId="1" nodeType="withEffect">
                                  <p:stCondLst>
                                    <p:cond delay="0"/>
                                  </p:stCondLst>
                                  <p:childTnLst>
                                    <p:animEffect transition="out" filter="fade">
                                      <p:cBhvr>
                                        <p:cTn id="132" dur="700"/>
                                        <p:tgtEl>
                                          <p:spTgt spid="231"/>
                                        </p:tgtEl>
                                      </p:cBhvr>
                                    </p:animEffect>
                                    <p:set>
                                      <p:cBhvr>
                                        <p:cTn id="133" dur="1" fill="hold">
                                          <p:stCondLst>
                                            <p:cond delay="699"/>
                                          </p:stCondLst>
                                        </p:cTn>
                                        <p:tgtEl>
                                          <p:spTgt spid="231"/>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700"/>
                                        <p:tgtEl>
                                          <p:spTgt spid="228"/>
                                        </p:tgtEl>
                                      </p:cBhvr>
                                    </p:animEffect>
                                    <p:set>
                                      <p:cBhvr>
                                        <p:cTn id="136" dur="1" fill="hold">
                                          <p:stCondLst>
                                            <p:cond delay="699"/>
                                          </p:stCondLst>
                                        </p:cTn>
                                        <p:tgtEl>
                                          <p:spTgt spid="228"/>
                                        </p:tgtEl>
                                        <p:attrNameLst>
                                          <p:attrName>style.visibility</p:attrName>
                                        </p:attrNameLst>
                                      </p:cBhvr>
                                      <p:to>
                                        <p:strVal val="hidden"/>
                                      </p:to>
                                    </p:set>
                                  </p:childTnLst>
                                </p:cTn>
                              </p:par>
                              <p:par>
                                <p:cTn id="137" presetID="10" presetClass="entr" presetSubtype="0" fill="hold" nodeType="withEffect">
                                  <p:stCondLst>
                                    <p:cond delay="1300"/>
                                  </p:stCondLst>
                                  <p:childTnLst>
                                    <p:set>
                                      <p:cBhvr>
                                        <p:cTn id="138" dur="1" fill="hold">
                                          <p:stCondLst>
                                            <p:cond delay="0"/>
                                          </p:stCondLst>
                                        </p:cTn>
                                        <p:tgtEl>
                                          <p:spTgt spid="239"/>
                                        </p:tgtEl>
                                        <p:attrNameLst>
                                          <p:attrName>style.visibility</p:attrName>
                                        </p:attrNameLst>
                                      </p:cBhvr>
                                      <p:to>
                                        <p:strVal val="visible"/>
                                      </p:to>
                                    </p:set>
                                    <p:animEffect transition="in" filter="fade">
                                      <p:cBhvr>
                                        <p:cTn id="139" dur="700"/>
                                        <p:tgtEl>
                                          <p:spTgt spid="239"/>
                                        </p:tgtEl>
                                      </p:cBhvr>
                                    </p:animEffect>
                                  </p:childTnLst>
                                </p:cTn>
                              </p:par>
                              <p:par>
                                <p:cTn id="140" presetID="10" presetClass="entr" presetSubtype="0" fill="hold" grpId="0" nodeType="withEffect">
                                  <p:stCondLst>
                                    <p:cond delay="1300"/>
                                  </p:stCondLst>
                                  <p:childTnLst>
                                    <p:set>
                                      <p:cBhvr>
                                        <p:cTn id="141" dur="1" fill="hold">
                                          <p:stCondLst>
                                            <p:cond delay="0"/>
                                          </p:stCondLst>
                                        </p:cTn>
                                        <p:tgtEl>
                                          <p:spTgt spid="242"/>
                                        </p:tgtEl>
                                        <p:attrNameLst>
                                          <p:attrName>style.visibility</p:attrName>
                                        </p:attrNameLst>
                                      </p:cBhvr>
                                      <p:to>
                                        <p:strVal val="visible"/>
                                      </p:to>
                                    </p:set>
                                    <p:animEffect transition="in" filter="fade">
                                      <p:cBhvr>
                                        <p:cTn id="142" dur="700"/>
                                        <p:tgtEl>
                                          <p:spTgt spid="24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700"/>
                                        <p:tgtEl>
                                          <p:spTgt spid="239"/>
                                        </p:tgtEl>
                                      </p:cBhvr>
                                    </p:animEffect>
                                    <p:set>
                                      <p:cBhvr>
                                        <p:cTn id="147" dur="1" fill="hold">
                                          <p:stCondLst>
                                            <p:cond delay="699"/>
                                          </p:stCondLst>
                                        </p:cTn>
                                        <p:tgtEl>
                                          <p:spTgt spid="23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700"/>
                                        <p:tgtEl>
                                          <p:spTgt spid="242"/>
                                        </p:tgtEl>
                                      </p:cBhvr>
                                    </p:animEffect>
                                    <p:set>
                                      <p:cBhvr>
                                        <p:cTn id="150" dur="1" fill="hold">
                                          <p:stCondLst>
                                            <p:cond delay="699"/>
                                          </p:stCondLst>
                                        </p:cTn>
                                        <p:tgtEl>
                                          <p:spTgt spid="242"/>
                                        </p:tgtEl>
                                        <p:attrNameLst>
                                          <p:attrName>style.visibility</p:attrName>
                                        </p:attrNameLst>
                                      </p:cBhvr>
                                      <p:to>
                                        <p:strVal val="hidden"/>
                                      </p:to>
                                    </p:set>
                                  </p:childTnLst>
                                </p:cTn>
                              </p:par>
                              <p:par>
                                <p:cTn id="151" presetID="22" presetClass="exit" presetSubtype="4" fill="hold" nodeType="withEffect">
                                  <p:stCondLst>
                                    <p:cond delay="0"/>
                                  </p:stCondLst>
                                  <p:childTnLst>
                                    <p:animEffect transition="out" filter="wipe(down)">
                                      <p:cBhvr>
                                        <p:cTn id="152" dur="2000"/>
                                        <p:tgtEl>
                                          <p:spTgt spid="128"/>
                                        </p:tgtEl>
                                      </p:cBhvr>
                                    </p:animEffect>
                                    <p:set>
                                      <p:cBhvr>
                                        <p:cTn id="153" dur="1" fill="hold">
                                          <p:stCondLst>
                                            <p:cond delay="1999"/>
                                          </p:stCondLst>
                                        </p:cTn>
                                        <p:tgtEl>
                                          <p:spTgt spid="128"/>
                                        </p:tgtEl>
                                        <p:attrNameLst>
                                          <p:attrName>style.visibility</p:attrName>
                                        </p:attrNameLst>
                                      </p:cBhvr>
                                      <p:to>
                                        <p:strVal val="hidden"/>
                                      </p:to>
                                    </p:set>
                                  </p:childTnLst>
                                </p:cTn>
                              </p:par>
                              <p:par>
                                <p:cTn id="154" presetID="22" presetClass="exit" presetSubtype="4" fill="hold" nodeType="withEffect">
                                  <p:stCondLst>
                                    <p:cond delay="0"/>
                                  </p:stCondLst>
                                  <p:childTnLst>
                                    <p:animEffect transition="out" filter="wipe(down)">
                                      <p:cBhvr>
                                        <p:cTn id="155" dur="2000"/>
                                        <p:tgtEl>
                                          <p:spTgt spid="6"/>
                                        </p:tgtEl>
                                      </p:cBhvr>
                                    </p:animEffect>
                                    <p:set>
                                      <p:cBhvr>
                                        <p:cTn id="156" dur="1" fill="hold">
                                          <p:stCondLst>
                                            <p:cond delay="1999"/>
                                          </p:stCondLst>
                                        </p:cTn>
                                        <p:tgtEl>
                                          <p:spTgt spid="6"/>
                                        </p:tgtEl>
                                        <p:attrNameLst>
                                          <p:attrName>style.visibility</p:attrName>
                                        </p:attrNameLst>
                                      </p:cBhvr>
                                      <p:to>
                                        <p:strVal val="hidden"/>
                                      </p:to>
                                    </p:set>
                                  </p:childTnLst>
                                </p:cTn>
                              </p:par>
                              <p:par>
                                <p:cTn id="157" presetID="64" presetClass="path" presetSubtype="0" accel="50000" decel="50000" fill="hold" grpId="0" nodeType="withEffect">
                                  <p:stCondLst>
                                    <p:cond delay="0"/>
                                  </p:stCondLst>
                                  <p:childTnLst>
                                    <p:animMotion origin="layout" path="M 1.25E-6 -3.7037E-6 L -0.0112 -0.0949 " pathEditMode="relative" rAng="0" ptsTypes="AA">
                                      <p:cBhvr>
                                        <p:cTn id="158" dur="2000" fill="hold"/>
                                        <p:tgtEl>
                                          <p:spTgt spid="8"/>
                                        </p:tgtEl>
                                        <p:attrNameLst>
                                          <p:attrName>ppt_x</p:attrName>
                                          <p:attrName>ppt_y</p:attrName>
                                        </p:attrNameLst>
                                      </p:cBhvr>
                                      <p:rCtr x="-560" y="-4745"/>
                                    </p:animMotion>
                                  </p:childTnLst>
                                </p:cTn>
                              </p:par>
                              <p:par>
                                <p:cTn id="159" presetID="22" presetClass="entr" presetSubtype="4" fill="hold" nodeType="withEffect">
                                  <p:stCondLst>
                                    <p:cond delay="0"/>
                                  </p:stCondLst>
                                  <p:childTnLst>
                                    <p:set>
                                      <p:cBhvr>
                                        <p:cTn id="160" dur="1" fill="hold">
                                          <p:stCondLst>
                                            <p:cond delay="0"/>
                                          </p:stCondLst>
                                        </p:cTn>
                                        <p:tgtEl>
                                          <p:spTgt spid="243"/>
                                        </p:tgtEl>
                                        <p:attrNameLst>
                                          <p:attrName>style.visibility</p:attrName>
                                        </p:attrNameLst>
                                      </p:cBhvr>
                                      <p:to>
                                        <p:strVal val="visible"/>
                                      </p:to>
                                    </p:set>
                                    <p:animEffect transition="in" filter="wipe(down)">
                                      <p:cBhvr>
                                        <p:cTn id="161" dur="2000"/>
                                        <p:tgtEl>
                                          <p:spTgt spid="243"/>
                                        </p:tgtEl>
                                      </p:cBhvr>
                                    </p:animEffect>
                                  </p:childTnLst>
                                </p:cTn>
                              </p:par>
                              <p:par>
                                <p:cTn id="162" presetID="22" presetClass="entr" presetSubtype="4" fill="hold" nodeType="withEffect">
                                  <p:stCondLst>
                                    <p:cond delay="0"/>
                                  </p:stCondLst>
                                  <p:childTnLst>
                                    <p:set>
                                      <p:cBhvr>
                                        <p:cTn id="163" dur="1" fill="hold">
                                          <p:stCondLst>
                                            <p:cond delay="0"/>
                                          </p:stCondLst>
                                        </p:cTn>
                                        <p:tgtEl>
                                          <p:spTgt spid="249"/>
                                        </p:tgtEl>
                                        <p:attrNameLst>
                                          <p:attrName>style.visibility</p:attrName>
                                        </p:attrNameLst>
                                      </p:cBhvr>
                                      <p:to>
                                        <p:strVal val="visible"/>
                                      </p:to>
                                    </p:set>
                                    <p:animEffect transition="in" filter="wipe(down)">
                                      <p:cBhvr>
                                        <p:cTn id="164" dur="2000"/>
                                        <p:tgtEl>
                                          <p:spTgt spid="249"/>
                                        </p:tgtEl>
                                      </p:cBhvr>
                                    </p:animEffect>
                                  </p:childTnLst>
                                </p:cTn>
                              </p:par>
                              <p:par>
                                <p:cTn id="165" presetID="10" presetClass="entr" presetSubtype="0" fill="hold" nodeType="withEffect">
                                  <p:stCondLst>
                                    <p:cond delay="1300"/>
                                  </p:stCondLst>
                                  <p:childTnLst>
                                    <p:set>
                                      <p:cBhvr>
                                        <p:cTn id="166" dur="1" fill="hold">
                                          <p:stCondLst>
                                            <p:cond delay="0"/>
                                          </p:stCondLst>
                                        </p:cTn>
                                        <p:tgtEl>
                                          <p:spTgt spid="251"/>
                                        </p:tgtEl>
                                        <p:attrNameLst>
                                          <p:attrName>style.visibility</p:attrName>
                                        </p:attrNameLst>
                                      </p:cBhvr>
                                      <p:to>
                                        <p:strVal val="visible"/>
                                      </p:to>
                                    </p:set>
                                    <p:animEffect transition="in" filter="fade">
                                      <p:cBhvr>
                                        <p:cTn id="167" dur="700"/>
                                        <p:tgtEl>
                                          <p:spTgt spid="251"/>
                                        </p:tgtEl>
                                      </p:cBhvr>
                                    </p:animEffect>
                                  </p:childTnLst>
                                </p:cTn>
                              </p:par>
                              <p:par>
                                <p:cTn id="168" presetID="10" presetClass="entr" presetSubtype="0" fill="hold" grpId="0" nodeType="withEffect">
                                  <p:stCondLst>
                                    <p:cond delay="1300"/>
                                  </p:stCondLst>
                                  <p:childTnLst>
                                    <p:set>
                                      <p:cBhvr>
                                        <p:cTn id="169" dur="1" fill="hold">
                                          <p:stCondLst>
                                            <p:cond delay="0"/>
                                          </p:stCondLst>
                                        </p:cTn>
                                        <p:tgtEl>
                                          <p:spTgt spid="254"/>
                                        </p:tgtEl>
                                        <p:attrNameLst>
                                          <p:attrName>style.visibility</p:attrName>
                                        </p:attrNameLst>
                                      </p:cBhvr>
                                      <p:to>
                                        <p:strVal val="visible"/>
                                      </p:to>
                                    </p:set>
                                    <p:animEffect transition="in" filter="fade">
                                      <p:cBhvr>
                                        <p:cTn id="170" dur="7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P spid="242" grpId="0" animBg="1"/>
      <p:bldP spid="242" grpId="1" animBg="1"/>
      <p:bldP spid="231" grpId="0" animBg="1"/>
      <p:bldP spid="231" grpId="1" animBg="1"/>
      <p:bldP spid="210" grpId="0" animBg="1"/>
      <p:bldP spid="165" grpId="0" animBg="1"/>
      <p:bldP spid="164" grpId="0" animBg="1"/>
      <p:bldP spid="164" grpId="1" animBg="1"/>
      <p:bldP spid="3" grpId="0" animBg="1"/>
      <p:bldP spid="3" grpId="1" animBg="1"/>
      <p:bldP spid="4" grpId="0" animBg="1"/>
      <p:bldP spid="8" grpId="0" animBg="1"/>
      <p:bldP spid="9" grpId="0" animBg="1"/>
      <p:bldP spid="93" grpId="0" animBg="1"/>
      <p:bldP spid="145" grpId="0" animBg="1"/>
      <p:bldP spid="146" grpId="0" animBg="1"/>
      <p:bldP spid="10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aoblený obdélník 5"/>
          <p:cNvSpPr/>
          <p:nvPr/>
        </p:nvSpPr>
        <p:spPr>
          <a:xfrm>
            <a:off x="9457509" y="2090057"/>
            <a:ext cx="2508068" cy="4767943"/>
          </a:xfrm>
          <a:prstGeom prst="roundRect">
            <a:avLst/>
          </a:prstGeom>
          <a:solidFill>
            <a:srgbClr val="FF8181"/>
          </a:solidFill>
          <a:ln>
            <a:solidFill>
              <a:srgbClr val="A4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590006" y="0"/>
            <a:ext cx="10515600" cy="1325563"/>
          </a:xfrm>
        </p:spPr>
        <p:txBody>
          <a:bodyPr/>
          <a:lstStyle/>
          <a:p>
            <a:r>
              <a:rPr lang="cs-CZ" dirty="0"/>
              <a:t>Náboje aminokyselin a konformace proteinů</a:t>
            </a:r>
          </a:p>
        </p:txBody>
      </p:sp>
      <p:pic>
        <p:nvPicPr>
          <p:cNvPr id="1026" name="Picture 2" descr="Cyclin-dependent kinase 6 (CDK6) bound to the inhibitor ribociclib. Enzyme involved in cell cycle regulation and target of several antitumoral drugs. 3D rendering based on protein data bank entry 5l2t. Atoms are represented as spheres with conventional co Stock Photo - 7843675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1238" y="1307629"/>
            <a:ext cx="2650418" cy="26504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brázek(9597750): Mozku anatomie. | Autor: Andr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4263" y="2325188"/>
            <a:ext cx="2175297" cy="17112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upload.wikimedia.org/wikipedia/commons/thumb/e/ef/Human_heart_outside.svg/220px-Human_heart_outsid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2750" y="4297680"/>
            <a:ext cx="1518878" cy="2243797"/>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descr="StandaObrazekHistidineAminoAcid.jpg"/>
          <p:cNvPicPr/>
          <p:nvPr/>
        </p:nvPicPr>
        <p:blipFill>
          <a:blip r:embed="rId5" cstate="print"/>
          <a:stretch>
            <a:fillRect/>
          </a:stretch>
        </p:blipFill>
        <p:spPr>
          <a:xfrm>
            <a:off x="41356" y="1573891"/>
            <a:ext cx="6150428" cy="2553972"/>
          </a:xfrm>
          <a:prstGeom prst="rect">
            <a:avLst/>
          </a:prstGeom>
        </p:spPr>
      </p:pic>
      <p:sp>
        <p:nvSpPr>
          <p:cNvPr id="3" name="TextovéPole 2"/>
          <p:cNvSpPr txBox="1"/>
          <p:nvPr/>
        </p:nvSpPr>
        <p:spPr>
          <a:xfrm>
            <a:off x="9418320" y="1541417"/>
            <a:ext cx="1998617" cy="369332"/>
          </a:xfrm>
          <a:prstGeom prst="rect">
            <a:avLst/>
          </a:prstGeom>
          <a:noFill/>
        </p:spPr>
        <p:txBody>
          <a:bodyPr wrap="square" rtlCol="0">
            <a:spAutoFit/>
          </a:bodyPr>
          <a:lstStyle/>
          <a:p>
            <a:r>
              <a:rPr lang="cs-CZ" b="1" dirty="0"/>
              <a:t>Klíčové orgány:</a:t>
            </a:r>
          </a:p>
        </p:txBody>
      </p:sp>
      <p:pic>
        <p:nvPicPr>
          <p:cNvPr id="10" name="Obrázek 9" descr="StandaObrazekCysteineHistidine.png"/>
          <p:cNvPicPr/>
          <p:nvPr/>
        </p:nvPicPr>
        <p:blipFill>
          <a:blip r:embed="rId6" cstate="print"/>
          <a:stretch>
            <a:fillRect/>
          </a:stretch>
        </p:blipFill>
        <p:spPr>
          <a:xfrm>
            <a:off x="-11" y="4304029"/>
            <a:ext cx="6204857" cy="2318840"/>
          </a:xfrm>
          <a:prstGeom prst="rect">
            <a:avLst/>
          </a:prstGeom>
        </p:spPr>
      </p:pic>
      <p:sp>
        <p:nvSpPr>
          <p:cNvPr id="4" name="TextovéPole 3"/>
          <p:cNvSpPr txBox="1"/>
          <p:nvPr/>
        </p:nvSpPr>
        <p:spPr>
          <a:xfrm>
            <a:off x="849075" y="3709851"/>
            <a:ext cx="4794069" cy="369332"/>
          </a:xfrm>
          <a:prstGeom prst="rect">
            <a:avLst/>
          </a:prstGeom>
          <a:noFill/>
        </p:spPr>
        <p:txBody>
          <a:bodyPr wrap="square" rtlCol="0">
            <a:spAutoFit/>
          </a:bodyPr>
          <a:lstStyle/>
          <a:p>
            <a:r>
              <a:rPr lang="cs-CZ" dirty="0" err="1"/>
              <a:t>pK</a:t>
            </a:r>
            <a:r>
              <a:rPr lang="cs-CZ" baseline="-25000" dirty="0" err="1"/>
              <a:t>A</a:t>
            </a:r>
            <a:r>
              <a:rPr lang="cs-CZ" baseline="-25000" dirty="0"/>
              <a:t> </a:t>
            </a:r>
            <a:r>
              <a:rPr lang="cs-CZ" dirty="0"/>
              <a:t>= 6,05                                           </a:t>
            </a:r>
            <a:r>
              <a:rPr lang="cs-CZ" dirty="0" err="1"/>
              <a:t>pK</a:t>
            </a:r>
            <a:r>
              <a:rPr lang="cs-CZ" baseline="-25000" dirty="0" err="1"/>
              <a:t>A</a:t>
            </a:r>
            <a:r>
              <a:rPr lang="cs-CZ" baseline="-25000" dirty="0"/>
              <a:t> </a:t>
            </a:r>
            <a:r>
              <a:rPr lang="cs-CZ" dirty="0"/>
              <a:t>= 9,2</a:t>
            </a:r>
            <a:endParaRPr lang="cs-CZ" baseline="-25000" dirty="0"/>
          </a:p>
        </p:txBody>
      </p:sp>
      <p:sp>
        <p:nvSpPr>
          <p:cNvPr id="5" name="TextovéPole 4"/>
          <p:cNvSpPr txBox="1"/>
          <p:nvPr/>
        </p:nvSpPr>
        <p:spPr>
          <a:xfrm>
            <a:off x="822949" y="6230983"/>
            <a:ext cx="4428310" cy="369332"/>
          </a:xfrm>
          <a:prstGeom prst="rect">
            <a:avLst/>
          </a:prstGeom>
          <a:noFill/>
        </p:spPr>
        <p:txBody>
          <a:bodyPr wrap="square" rtlCol="0">
            <a:spAutoFit/>
          </a:bodyPr>
          <a:lstStyle/>
          <a:p>
            <a:r>
              <a:rPr lang="cs-CZ" dirty="0" err="1"/>
              <a:t>pK</a:t>
            </a:r>
            <a:r>
              <a:rPr lang="cs-CZ" baseline="-25000" dirty="0" err="1"/>
              <a:t>A</a:t>
            </a:r>
            <a:r>
              <a:rPr lang="cs-CZ" baseline="-25000" dirty="0"/>
              <a:t> </a:t>
            </a:r>
            <a:r>
              <a:rPr lang="cs-CZ" dirty="0"/>
              <a:t>= 8,2                                              </a:t>
            </a:r>
            <a:r>
              <a:rPr lang="cs-CZ" dirty="0" err="1"/>
              <a:t>pK</a:t>
            </a:r>
            <a:r>
              <a:rPr lang="cs-CZ" baseline="-25000" dirty="0" err="1"/>
              <a:t>A</a:t>
            </a:r>
            <a:r>
              <a:rPr lang="cs-CZ" dirty="0"/>
              <a:t> =4,25</a:t>
            </a:r>
            <a:endParaRPr lang="cs-CZ" baseline="-25000" dirty="0"/>
          </a:p>
        </p:txBody>
      </p:sp>
      <p:sp>
        <p:nvSpPr>
          <p:cNvPr id="9" name="Šipka dolů 8"/>
          <p:cNvSpPr/>
          <p:nvPr/>
        </p:nvSpPr>
        <p:spPr>
          <a:xfrm>
            <a:off x="7602583" y="3984172"/>
            <a:ext cx="378823" cy="66620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6714308" y="4624252"/>
            <a:ext cx="2220686" cy="830997"/>
          </a:xfrm>
          <a:prstGeom prst="rect">
            <a:avLst/>
          </a:prstGeom>
          <a:noFill/>
        </p:spPr>
        <p:txBody>
          <a:bodyPr wrap="square" rtlCol="0">
            <a:spAutoFit/>
          </a:bodyPr>
          <a:lstStyle/>
          <a:p>
            <a:pPr algn="ctr"/>
            <a:r>
              <a:rPr lang="cs-CZ" sz="2400" dirty="0"/>
              <a:t>Změna konformace</a:t>
            </a:r>
          </a:p>
        </p:txBody>
      </p:sp>
      <p:sp>
        <p:nvSpPr>
          <p:cNvPr id="17" name="Šipka dolů 16"/>
          <p:cNvSpPr/>
          <p:nvPr/>
        </p:nvSpPr>
        <p:spPr>
          <a:xfrm>
            <a:off x="7611291" y="5468983"/>
            <a:ext cx="378823" cy="66620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extovéPole 18"/>
          <p:cNvSpPr txBox="1"/>
          <p:nvPr/>
        </p:nvSpPr>
        <p:spPr>
          <a:xfrm>
            <a:off x="7114901" y="6187441"/>
            <a:ext cx="2220686" cy="461665"/>
          </a:xfrm>
          <a:prstGeom prst="rect">
            <a:avLst/>
          </a:prstGeom>
          <a:noFill/>
        </p:spPr>
        <p:txBody>
          <a:bodyPr wrap="square" rtlCol="0">
            <a:spAutoFit/>
          </a:bodyPr>
          <a:lstStyle/>
          <a:p>
            <a:r>
              <a:rPr lang="cs-CZ" sz="2400" dirty="0"/>
              <a:t>Dysfunkce</a:t>
            </a:r>
          </a:p>
        </p:txBody>
      </p:sp>
    </p:spTree>
    <p:extLst>
      <p:ext uri="{BB962C8B-B14F-4D97-AF65-F5344CB8AC3E}">
        <p14:creationId xmlns:p14="http://schemas.microsoft.com/office/powerpoint/2010/main" val="192568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p:bldP spid="5" grpId="0"/>
      <p:bldP spid="9" grpId="0" animBg="1"/>
      <p:bldP spid="11" grpId="0"/>
      <p:bldP spid="17"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Definice pH a její důsledky</a:t>
            </a:r>
          </a:p>
        </p:txBody>
      </p:sp>
      <p:sp>
        <p:nvSpPr>
          <p:cNvPr id="3" name="Zástupný symbol pro obsah 2"/>
          <p:cNvSpPr>
            <a:spLocks noGrp="1"/>
          </p:cNvSpPr>
          <p:nvPr>
            <p:ph idx="1"/>
          </p:nvPr>
        </p:nvSpPr>
        <p:spPr>
          <a:xfrm>
            <a:off x="851263" y="1799499"/>
            <a:ext cx="10515600" cy="4351338"/>
          </a:xfrm>
        </p:spPr>
        <p:txBody>
          <a:bodyPr>
            <a:normAutofit lnSpcReduction="10000"/>
          </a:bodyPr>
          <a:lstStyle/>
          <a:p>
            <a:r>
              <a:rPr lang="cs-CZ" dirty="0"/>
              <a:t>Vzpomenete si, jak je definováno pH?</a:t>
            </a:r>
          </a:p>
          <a:p>
            <a:r>
              <a:rPr lang="cs-CZ" dirty="0"/>
              <a:t>A jak se počítá s logaritmy? Např. log(A x B) = </a:t>
            </a:r>
          </a:p>
          <a:p>
            <a:r>
              <a:rPr lang="cs-CZ" dirty="0"/>
              <a:t>Zkuste vymyslet, co z těchto pravidel plyne pro vlastnosti pH: Např., když koncentrace H</a:t>
            </a:r>
            <a:r>
              <a:rPr lang="cs-CZ" baseline="30000" dirty="0"/>
              <a:t>+</a:t>
            </a:r>
            <a:r>
              <a:rPr lang="en-US" dirty="0"/>
              <a:t> (</a:t>
            </a:r>
            <a:r>
              <a:rPr lang="en-US" dirty="0" err="1"/>
              <a:t>zapisujeme</a:t>
            </a:r>
            <a:r>
              <a:rPr lang="en-US" dirty="0"/>
              <a:t> </a:t>
            </a:r>
            <a:r>
              <a:rPr lang="en-US" dirty="0" err="1"/>
              <a:t>jako</a:t>
            </a:r>
            <a:r>
              <a:rPr lang="en-US" dirty="0"/>
              <a:t> [H</a:t>
            </a:r>
            <a:r>
              <a:rPr lang="en-US" baseline="30000" dirty="0"/>
              <a:t>+</a:t>
            </a:r>
            <a:r>
              <a:rPr lang="en-US" dirty="0"/>
              <a:t>]) </a:t>
            </a:r>
            <a:r>
              <a:rPr lang="cs-CZ" dirty="0"/>
              <a:t>vzroste 2x, jak se změní pH?</a:t>
            </a:r>
            <a:r>
              <a:rPr lang="en-US" baseline="30000" dirty="0"/>
              <a:t>1</a:t>
            </a:r>
            <a:endParaRPr lang="cs-CZ" baseline="30000" dirty="0"/>
          </a:p>
          <a:p>
            <a:r>
              <a:rPr lang="cs-CZ" dirty="0"/>
              <a:t>Jak se změní pH, když koncentrace H</a:t>
            </a:r>
            <a:r>
              <a:rPr lang="cs-CZ" baseline="30000" dirty="0"/>
              <a:t>+</a:t>
            </a:r>
            <a:r>
              <a:rPr lang="cs-CZ" dirty="0"/>
              <a:t> klesne 10x?</a:t>
            </a:r>
          </a:p>
          <a:p>
            <a:r>
              <a:rPr lang="cs-CZ" i="1" dirty="0"/>
              <a:t>Pro jedničkáře: Jak se změní pH, když </a:t>
            </a:r>
            <a:r>
              <a:rPr lang="en-US" i="1" dirty="0"/>
              <a:t>[</a:t>
            </a:r>
            <a:r>
              <a:rPr lang="cs-CZ" i="1" dirty="0"/>
              <a:t>OH</a:t>
            </a:r>
            <a:r>
              <a:rPr lang="en-US" i="1" baseline="30000" dirty="0"/>
              <a:t>-</a:t>
            </a:r>
            <a:r>
              <a:rPr lang="en-US" i="1" dirty="0"/>
              <a:t>] </a:t>
            </a:r>
            <a:r>
              <a:rPr lang="en-US" i="1" dirty="0" err="1"/>
              <a:t>stoupne</a:t>
            </a:r>
            <a:r>
              <a:rPr lang="en-US" i="1" dirty="0"/>
              <a:t> 2x?</a:t>
            </a:r>
            <a:r>
              <a:rPr lang="cs-CZ" dirty="0"/>
              <a:t> </a:t>
            </a:r>
          </a:p>
          <a:p>
            <a:pPr marL="0" indent="0">
              <a:buNone/>
            </a:pPr>
            <a:endParaRPr lang="cs-CZ" dirty="0"/>
          </a:p>
          <a:p>
            <a:pPr marL="0" indent="0">
              <a:buNone/>
            </a:pPr>
            <a:endParaRPr lang="en-US" dirty="0"/>
          </a:p>
          <a:p>
            <a:r>
              <a:rPr lang="en-US" sz="1700" dirty="0"/>
              <a:t>1) </a:t>
            </a:r>
            <a:r>
              <a:rPr lang="cs-CZ" sz="1700" dirty="0"/>
              <a:t>Může být užitečné připomenout hodnotu log</a:t>
            </a:r>
            <a:r>
              <a:rPr lang="cs-CZ" sz="1700" baseline="-25000" dirty="0"/>
              <a:t>10</a:t>
            </a:r>
            <a:r>
              <a:rPr lang="cs-CZ" sz="1700" dirty="0"/>
              <a:t>(2) = 0,3</a:t>
            </a:r>
          </a:p>
          <a:p>
            <a:endParaRPr lang="en-US" dirty="0"/>
          </a:p>
          <a:p>
            <a:pPr marL="0" indent="0">
              <a:buNone/>
            </a:pPr>
            <a:endParaRPr lang="en-US" dirty="0"/>
          </a:p>
          <a:p>
            <a:pPr marL="0" indent="0">
              <a:buNone/>
            </a:pPr>
            <a:endParaRPr lang="en-US" dirty="0"/>
          </a:p>
          <a:p>
            <a:endParaRPr lang="cs-CZ" dirty="0"/>
          </a:p>
        </p:txBody>
      </p:sp>
    </p:spTree>
    <p:extLst>
      <p:ext uri="{BB962C8B-B14F-4D97-AF65-F5344CB8AC3E}">
        <p14:creationId xmlns:p14="http://schemas.microsoft.com/office/powerpoint/2010/main" val="42776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Definice pH a její důsledky - řešení</a:t>
            </a:r>
          </a:p>
        </p:txBody>
      </p:sp>
      <p:sp>
        <p:nvSpPr>
          <p:cNvPr id="3" name="Zástupný symbol pro obsah 2"/>
          <p:cNvSpPr>
            <a:spLocks noGrp="1"/>
          </p:cNvSpPr>
          <p:nvPr>
            <p:ph idx="1"/>
          </p:nvPr>
        </p:nvSpPr>
        <p:spPr/>
        <p:txBody>
          <a:bodyPr>
            <a:normAutofit lnSpcReduction="10000"/>
          </a:bodyPr>
          <a:lstStyle/>
          <a:p>
            <a:r>
              <a:rPr lang="cs-CZ" dirty="0"/>
              <a:t>pH = - log</a:t>
            </a:r>
            <a:r>
              <a:rPr lang="cs-CZ" baseline="-25000" dirty="0"/>
              <a:t>10</a:t>
            </a:r>
            <a:r>
              <a:rPr lang="cs-CZ" dirty="0"/>
              <a:t>(</a:t>
            </a:r>
            <a:r>
              <a:rPr lang="en-US" dirty="0"/>
              <a:t>[H</a:t>
            </a:r>
            <a:r>
              <a:rPr lang="en-US" baseline="30000" dirty="0"/>
              <a:t>+</a:t>
            </a:r>
            <a:r>
              <a:rPr lang="en-US" dirty="0"/>
              <a:t>]</a:t>
            </a:r>
            <a:r>
              <a:rPr lang="cs-CZ" dirty="0"/>
              <a:t>)</a:t>
            </a:r>
          </a:p>
          <a:p>
            <a:r>
              <a:rPr lang="cs-CZ" dirty="0"/>
              <a:t>log(AB)= log(A) + log(B)</a:t>
            </a:r>
          </a:p>
          <a:p>
            <a:r>
              <a:rPr lang="cs-CZ" dirty="0"/>
              <a:t>Vzrůst koncentrace H</a:t>
            </a:r>
            <a:r>
              <a:rPr lang="cs-CZ" baseline="30000" dirty="0"/>
              <a:t>+</a:t>
            </a:r>
            <a:r>
              <a:rPr lang="cs-CZ" dirty="0"/>
              <a:t> na dvojnásobek:  </a:t>
            </a:r>
            <a:r>
              <a:rPr lang="en-US" dirty="0"/>
              <a:t>[H</a:t>
            </a:r>
            <a:r>
              <a:rPr lang="en-US" baseline="30000" dirty="0"/>
              <a:t>+</a:t>
            </a:r>
            <a:r>
              <a:rPr lang="en-US" dirty="0"/>
              <a:t>]</a:t>
            </a:r>
            <a:r>
              <a:rPr lang="en-US" baseline="-25000" dirty="0"/>
              <a:t>New</a:t>
            </a:r>
            <a:r>
              <a:rPr lang="en-US" dirty="0"/>
              <a:t> = 2[H</a:t>
            </a:r>
            <a:r>
              <a:rPr lang="en-US" baseline="30000" dirty="0"/>
              <a:t>+</a:t>
            </a:r>
            <a:r>
              <a:rPr lang="en-US" dirty="0"/>
              <a:t>]</a:t>
            </a:r>
            <a:r>
              <a:rPr lang="en-US" baseline="-25000" dirty="0"/>
              <a:t>Old</a:t>
            </a:r>
            <a:endParaRPr lang="cs-CZ" baseline="-25000" dirty="0"/>
          </a:p>
          <a:p>
            <a:r>
              <a:rPr lang="cs-CZ" dirty="0"/>
              <a:t>Z definice pH a pravidel pro logaritmy plyne:</a:t>
            </a:r>
          </a:p>
          <a:p>
            <a:pPr marL="0" indent="0">
              <a:buNone/>
            </a:pPr>
            <a:r>
              <a:rPr lang="cs-CZ" dirty="0"/>
              <a:t> </a:t>
            </a:r>
            <a:r>
              <a:rPr lang="cs-CZ" dirty="0" err="1"/>
              <a:t>pH</a:t>
            </a:r>
            <a:r>
              <a:rPr lang="cs-CZ" baseline="-25000" dirty="0" err="1"/>
              <a:t>New</a:t>
            </a:r>
            <a:r>
              <a:rPr lang="cs-CZ" dirty="0"/>
              <a:t> = - log(</a:t>
            </a:r>
            <a:r>
              <a:rPr lang="en-US" dirty="0"/>
              <a:t>[H</a:t>
            </a:r>
            <a:r>
              <a:rPr lang="en-US" baseline="30000" dirty="0"/>
              <a:t>+</a:t>
            </a:r>
            <a:r>
              <a:rPr lang="en-US" dirty="0"/>
              <a:t>]</a:t>
            </a:r>
            <a:r>
              <a:rPr lang="en-US" baseline="-25000" dirty="0"/>
              <a:t>New</a:t>
            </a:r>
            <a:r>
              <a:rPr lang="en-US" dirty="0"/>
              <a:t> </a:t>
            </a:r>
            <a:r>
              <a:rPr lang="cs-CZ" dirty="0"/>
              <a:t>) = - log(2 x </a:t>
            </a:r>
            <a:r>
              <a:rPr lang="en-US" dirty="0"/>
              <a:t>[H</a:t>
            </a:r>
            <a:r>
              <a:rPr lang="en-US" baseline="30000" dirty="0"/>
              <a:t>+</a:t>
            </a:r>
            <a:r>
              <a:rPr lang="en-US" dirty="0"/>
              <a:t>]</a:t>
            </a:r>
            <a:r>
              <a:rPr lang="cs-CZ" baseline="-25000" dirty="0" err="1"/>
              <a:t>Old</a:t>
            </a:r>
            <a:r>
              <a:rPr lang="en-US" dirty="0"/>
              <a:t> </a:t>
            </a:r>
            <a:r>
              <a:rPr lang="cs-CZ" dirty="0"/>
              <a:t>) = - log(2) + (-</a:t>
            </a:r>
            <a:r>
              <a:rPr lang="en-US" dirty="0"/>
              <a:t> </a:t>
            </a:r>
            <a:r>
              <a:rPr lang="cs-CZ" dirty="0"/>
              <a:t>log (</a:t>
            </a:r>
            <a:r>
              <a:rPr lang="en-US" dirty="0"/>
              <a:t>[H</a:t>
            </a:r>
            <a:r>
              <a:rPr lang="en-US" baseline="30000" dirty="0"/>
              <a:t>+</a:t>
            </a:r>
            <a:r>
              <a:rPr lang="en-US" dirty="0"/>
              <a:t>]</a:t>
            </a:r>
            <a:r>
              <a:rPr lang="cs-CZ" baseline="-25000" dirty="0" err="1"/>
              <a:t>Old</a:t>
            </a:r>
            <a:r>
              <a:rPr lang="cs-CZ" dirty="0"/>
              <a:t>) =</a:t>
            </a:r>
          </a:p>
          <a:p>
            <a:pPr marL="0" indent="0">
              <a:buNone/>
            </a:pPr>
            <a:r>
              <a:rPr lang="cs-CZ" dirty="0"/>
              <a:t>= -0,3 +</a:t>
            </a:r>
            <a:r>
              <a:rPr lang="cs-CZ" dirty="0" err="1"/>
              <a:t>pH</a:t>
            </a:r>
            <a:r>
              <a:rPr lang="cs-CZ" baseline="-25000" dirty="0" err="1"/>
              <a:t>Old</a:t>
            </a:r>
            <a:endParaRPr lang="cs-CZ" dirty="0"/>
          </a:p>
          <a:p>
            <a:pPr marL="0" indent="0">
              <a:buNone/>
            </a:pPr>
            <a:r>
              <a:rPr lang="cs-CZ" dirty="0">
                <a:sym typeface="Wingdings" panose="05000000000000000000" pitchFamily="2" charset="2"/>
              </a:rPr>
              <a:t></a:t>
            </a:r>
            <a:r>
              <a:rPr lang="cs-CZ" dirty="0"/>
              <a:t>Čili: Při dvojnásobné koncentraci H</a:t>
            </a:r>
            <a:r>
              <a:rPr lang="cs-CZ" baseline="30000" dirty="0"/>
              <a:t>+ </a:t>
            </a:r>
            <a:r>
              <a:rPr lang="cs-CZ" dirty="0"/>
              <a:t>: </a:t>
            </a:r>
            <a:r>
              <a:rPr lang="cs-CZ" dirty="0" err="1"/>
              <a:t>pH</a:t>
            </a:r>
            <a:r>
              <a:rPr lang="cs-CZ" baseline="-25000" dirty="0" err="1"/>
              <a:t>New</a:t>
            </a:r>
            <a:r>
              <a:rPr lang="cs-CZ" dirty="0"/>
              <a:t> = </a:t>
            </a:r>
            <a:r>
              <a:rPr lang="cs-CZ" dirty="0" err="1"/>
              <a:t>pH</a:t>
            </a:r>
            <a:r>
              <a:rPr lang="cs-CZ" baseline="-25000" dirty="0" err="1"/>
              <a:t>Old</a:t>
            </a:r>
            <a:r>
              <a:rPr lang="cs-CZ" dirty="0"/>
              <a:t> – 0,3</a:t>
            </a:r>
          </a:p>
          <a:p>
            <a:r>
              <a:rPr lang="cs-CZ" dirty="0"/>
              <a:t>Pokud </a:t>
            </a:r>
            <a:r>
              <a:rPr lang="en-US" dirty="0"/>
              <a:t>[H</a:t>
            </a:r>
            <a:r>
              <a:rPr lang="en-US" baseline="30000" dirty="0"/>
              <a:t>+</a:t>
            </a:r>
            <a:r>
              <a:rPr lang="en-US" dirty="0"/>
              <a:t>]</a:t>
            </a:r>
            <a:r>
              <a:rPr lang="en-US" baseline="-25000" dirty="0"/>
              <a:t>New</a:t>
            </a:r>
            <a:r>
              <a:rPr lang="en-US" dirty="0"/>
              <a:t> = </a:t>
            </a:r>
            <a:r>
              <a:rPr lang="cs-CZ" dirty="0"/>
              <a:t>1/10  x  </a:t>
            </a:r>
            <a:r>
              <a:rPr lang="en-US" dirty="0"/>
              <a:t>[H</a:t>
            </a:r>
            <a:r>
              <a:rPr lang="en-US" baseline="30000" dirty="0"/>
              <a:t>+</a:t>
            </a:r>
            <a:r>
              <a:rPr lang="en-US" dirty="0"/>
              <a:t>]</a:t>
            </a:r>
            <a:r>
              <a:rPr lang="en-US" baseline="-25000" dirty="0"/>
              <a:t>Old</a:t>
            </a:r>
            <a:r>
              <a:rPr lang="cs-CZ" dirty="0"/>
              <a:t>  : </a:t>
            </a:r>
            <a:r>
              <a:rPr lang="cs-CZ" dirty="0" err="1"/>
              <a:t>pH</a:t>
            </a:r>
            <a:r>
              <a:rPr lang="cs-CZ" baseline="-25000" dirty="0" err="1"/>
              <a:t>New</a:t>
            </a:r>
            <a:r>
              <a:rPr lang="cs-CZ" dirty="0"/>
              <a:t> = - log(1/10) + (-</a:t>
            </a:r>
            <a:r>
              <a:rPr lang="en-US" dirty="0"/>
              <a:t> </a:t>
            </a:r>
            <a:r>
              <a:rPr lang="cs-CZ" dirty="0"/>
              <a:t>log (</a:t>
            </a:r>
            <a:r>
              <a:rPr lang="en-US" dirty="0"/>
              <a:t>[H</a:t>
            </a:r>
            <a:r>
              <a:rPr lang="en-US" baseline="30000" dirty="0"/>
              <a:t>+</a:t>
            </a:r>
            <a:r>
              <a:rPr lang="en-US" dirty="0"/>
              <a:t>]</a:t>
            </a:r>
            <a:r>
              <a:rPr lang="cs-CZ" baseline="-25000" dirty="0" err="1"/>
              <a:t>Old</a:t>
            </a:r>
            <a:r>
              <a:rPr lang="cs-CZ" dirty="0"/>
              <a:t>)=</a:t>
            </a:r>
          </a:p>
          <a:p>
            <a:pPr marL="0" indent="0">
              <a:buNone/>
            </a:pPr>
            <a:r>
              <a:rPr lang="cs-CZ" dirty="0"/>
              <a:t>= +1 +</a:t>
            </a:r>
            <a:r>
              <a:rPr lang="cs-CZ" dirty="0" err="1"/>
              <a:t>pH</a:t>
            </a:r>
            <a:r>
              <a:rPr lang="cs-CZ" baseline="-25000" dirty="0" err="1"/>
              <a:t>Old</a:t>
            </a:r>
            <a:r>
              <a:rPr lang="cs-CZ" dirty="0"/>
              <a:t> . Při 10násobném poklesu H</a:t>
            </a:r>
            <a:r>
              <a:rPr lang="cs-CZ" baseline="30000" dirty="0"/>
              <a:t>+</a:t>
            </a:r>
            <a:r>
              <a:rPr lang="cs-CZ" dirty="0"/>
              <a:t> vzroste pH o 1.</a:t>
            </a:r>
            <a:endParaRPr lang="cs-CZ" baseline="-25000" dirty="0"/>
          </a:p>
          <a:p>
            <a:endParaRPr lang="cs-CZ" dirty="0"/>
          </a:p>
          <a:p>
            <a:pPr marL="0" indent="0">
              <a:buNone/>
            </a:pPr>
            <a:endParaRPr lang="cs-CZ" dirty="0"/>
          </a:p>
        </p:txBody>
      </p:sp>
    </p:spTree>
    <p:extLst>
      <p:ext uri="{BB962C8B-B14F-4D97-AF65-F5344CB8AC3E}">
        <p14:creationId xmlns:p14="http://schemas.microsoft.com/office/powerpoint/2010/main" val="34446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Pufry</a:t>
            </a:r>
          </a:p>
        </p:txBody>
      </p:sp>
      <p:sp>
        <p:nvSpPr>
          <p:cNvPr id="3" name="Zástupný symbol pro obsah 2"/>
          <p:cNvSpPr>
            <a:spLocks noGrp="1"/>
          </p:cNvSpPr>
          <p:nvPr>
            <p:ph idx="1"/>
          </p:nvPr>
        </p:nvSpPr>
        <p:spPr/>
        <p:txBody>
          <a:bodyPr/>
          <a:lstStyle/>
          <a:p>
            <a:r>
              <a:rPr lang="cs-CZ" dirty="0"/>
              <a:t>Co jsou to pufry / ústojné roztoky?</a:t>
            </a:r>
          </a:p>
          <a:p>
            <a:r>
              <a:rPr lang="cs-CZ" dirty="0"/>
              <a:t>Jakým způsobem ovlivňují pufry pH, je-li přidána kyselina nebo zásada?</a:t>
            </a:r>
          </a:p>
          <a:p>
            <a:r>
              <a:rPr lang="cs-CZ" dirty="0"/>
              <a:t>Co to je </a:t>
            </a:r>
            <a:r>
              <a:rPr lang="cs-CZ" dirty="0" err="1"/>
              <a:t>pK</a:t>
            </a:r>
            <a:r>
              <a:rPr lang="cs-CZ" baseline="-25000" dirty="0" err="1"/>
              <a:t>a</a:t>
            </a:r>
            <a:r>
              <a:rPr lang="cs-CZ" dirty="0"/>
              <a:t> jednoduchého pufru?</a:t>
            </a:r>
          </a:p>
          <a:p>
            <a:r>
              <a:rPr lang="cs-CZ" dirty="0"/>
              <a:t>Pro jedničkáře: Dokážete napsat rovnici reakční rovnováhy pufru?</a:t>
            </a:r>
          </a:p>
          <a:p>
            <a:r>
              <a:rPr lang="cs-CZ" dirty="0"/>
              <a:t>Při jakém pH je jednosložkový pufr nejúčinnější?</a:t>
            </a:r>
          </a:p>
          <a:p>
            <a:pPr marL="0" indent="0">
              <a:buNone/>
            </a:pPr>
            <a:endParaRPr lang="cs-CZ" dirty="0"/>
          </a:p>
        </p:txBody>
      </p:sp>
    </p:spTree>
    <p:extLst>
      <p:ext uri="{BB962C8B-B14F-4D97-AF65-F5344CB8AC3E}">
        <p14:creationId xmlns:p14="http://schemas.microsoft.com/office/powerpoint/2010/main" val="309389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2371" y="0"/>
            <a:ext cx="10515600" cy="1325563"/>
          </a:xfrm>
        </p:spPr>
        <p:txBody>
          <a:bodyPr/>
          <a:lstStyle/>
          <a:p>
            <a:r>
              <a:rPr lang="cs-CZ" dirty="0">
                <a:solidFill>
                  <a:srgbClr val="CC3300"/>
                </a:solidFill>
              </a:rPr>
              <a:t>Pufry – řešení 1</a:t>
            </a:r>
            <a:endParaRPr lang="cs-CZ" dirty="0"/>
          </a:p>
        </p:txBody>
      </p:sp>
      <p:sp>
        <p:nvSpPr>
          <p:cNvPr id="3" name="Zástupný symbol pro obsah 2"/>
          <p:cNvSpPr>
            <a:spLocks noGrp="1"/>
          </p:cNvSpPr>
          <p:nvPr>
            <p:ph sz="half" idx="1"/>
          </p:nvPr>
        </p:nvSpPr>
        <p:spPr>
          <a:xfrm>
            <a:off x="838200" y="1535339"/>
            <a:ext cx="5181600" cy="4850946"/>
          </a:xfrm>
        </p:spPr>
        <p:txBody>
          <a:bodyPr>
            <a:normAutofit lnSpcReduction="10000"/>
          </a:bodyPr>
          <a:lstStyle/>
          <a:p>
            <a:r>
              <a:rPr lang="cs-CZ" dirty="0"/>
              <a:t>Pufry zpomalují změnu pH tím, že na sebe váží H</a:t>
            </a:r>
            <a:r>
              <a:rPr lang="cs-CZ" baseline="30000" dirty="0"/>
              <a:t>+</a:t>
            </a:r>
            <a:r>
              <a:rPr lang="cs-CZ" dirty="0"/>
              <a:t> při rostoucí koncentraci </a:t>
            </a:r>
            <a:r>
              <a:rPr lang="en-US" dirty="0"/>
              <a:t>H</a:t>
            </a:r>
            <a:r>
              <a:rPr lang="en-US" baseline="30000" dirty="0"/>
              <a:t>+</a:t>
            </a:r>
            <a:r>
              <a:rPr lang="en-US" dirty="0"/>
              <a:t> (</a:t>
            </a:r>
            <a:r>
              <a:rPr lang="cs-CZ" dirty="0"/>
              <a:t>pokud pH klesá</a:t>
            </a:r>
            <a:r>
              <a:rPr lang="en-US" dirty="0"/>
              <a:t>)</a:t>
            </a:r>
            <a:r>
              <a:rPr lang="cs-CZ" dirty="0"/>
              <a:t>, a uvolňují H</a:t>
            </a:r>
            <a:r>
              <a:rPr lang="cs-CZ" baseline="30000" dirty="0"/>
              <a:t>+ </a:t>
            </a:r>
            <a:r>
              <a:rPr lang="cs-CZ" dirty="0"/>
              <a:t>při klesající </a:t>
            </a:r>
            <a:r>
              <a:rPr lang="en-US" dirty="0"/>
              <a:t>[H</a:t>
            </a:r>
            <a:r>
              <a:rPr lang="en-US" baseline="30000" dirty="0"/>
              <a:t>+</a:t>
            </a:r>
            <a:r>
              <a:rPr lang="en-US" dirty="0"/>
              <a:t>] </a:t>
            </a:r>
            <a:r>
              <a:rPr lang="cs-CZ" dirty="0"/>
              <a:t>(pH stoupá). </a:t>
            </a:r>
          </a:p>
          <a:p>
            <a:r>
              <a:rPr lang="cs-CZ" dirty="0"/>
              <a:t>Pro stabilizaci pH v určitých mezích jsou klíčové!</a:t>
            </a:r>
          </a:p>
          <a:p>
            <a:r>
              <a:rPr lang="cs-CZ" dirty="0"/>
              <a:t>Vodíkový iont a pufr reagují vratně podle rovnice:</a:t>
            </a:r>
          </a:p>
          <a:p>
            <a:r>
              <a:rPr lang="cs-CZ" dirty="0"/>
              <a:t>HB               H</a:t>
            </a:r>
            <a:r>
              <a:rPr lang="cs-CZ" baseline="30000" dirty="0"/>
              <a:t>+</a:t>
            </a:r>
            <a:r>
              <a:rPr lang="cs-CZ" dirty="0"/>
              <a:t> +  B</a:t>
            </a:r>
            <a:r>
              <a:rPr lang="cs-CZ" baseline="30000" dirty="0"/>
              <a:t>- </a:t>
            </a:r>
            <a:r>
              <a:rPr lang="cs-CZ" dirty="0"/>
              <a:t>         nebo:</a:t>
            </a:r>
          </a:p>
          <a:p>
            <a:pPr marL="0" indent="0">
              <a:buNone/>
            </a:pPr>
            <a:r>
              <a:rPr lang="cs-CZ" dirty="0"/>
              <a:t>   HB</a:t>
            </a:r>
            <a:r>
              <a:rPr lang="cs-CZ" baseline="30000" dirty="0"/>
              <a:t>+</a:t>
            </a:r>
            <a:r>
              <a:rPr lang="cs-CZ" dirty="0"/>
              <a:t>               H</a:t>
            </a:r>
            <a:r>
              <a:rPr lang="cs-CZ" baseline="30000" dirty="0"/>
              <a:t>+</a:t>
            </a:r>
            <a:r>
              <a:rPr lang="cs-CZ" dirty="0"/>
              <a:t> +  B</a:t>
            </a:r>
          </a:p>
        </p:txBody>
      </p:sp>
      <p:sp>
        <p:nvSpPr>
          <p:cNvPr id="4" name="Zástupný symbol pro obsah 3"/>
          <p:cNvSpPr>
            <a:spLocks noGrp="1"/>
          </p:cNvSpPr>
          <p:nvPr>
            <p:ph sz="half" idx="2"/>
          </p:nvPr>
        </p:nvSpPr>
        <p:spPr>
          <a:xfrm>
            <a:off x="6114143" y="1509486"/>
            <a:ext cx="5181600" cy="4905828"/>
          </a:xfrm>
        </p:spPr>
        <p:txBody>
          <a:bodyPr>
            <a:normAutofit lnSpcReduction="10000"/>
          </a:bodyPr>
          <a:lstStyle/>
          <a:p>
            <a:r>
              <a:rPr lang="cs-CZ" dirty="0"/>
              <a:t>Reakční rovnováha lze vyjádřit známým vztahem:</a:t>
            </a:r>
          </a:p>
          <a:p>
            <a:pPr marL="0" indent="0">
              <a:buNone/>
            </a:pPr>
            <a:endParaRPr lang="cs-CZ" dirty="0"/>
          </a:p>
          <a:p>
            <a:pPr marL="0" indent="0">
              <a:buNone/>
            </a:pPr>
            <a:endParaRPr lang="cs-CZ" dirty="0"/>
          </a:p>
          <a:p>
            <a:r>
              <a:rPr lang="cs-CZ" dirty="0"/>
              <a:t>Lze upravit na:</a:t>
            </a:r>
          </a:p>
          <a:p>
            <a:endParaRPr lang="cs-CZ" dirty="0"/>
          </a:p>
          <a:p>
            <a:endParaRPr lang="cs-CZ" dirty="0"/>
          </a:p>
          <a:p>
            <a:r>
              <a:rPr lang="cs-CZ" dirty="0"/>
              <a:t> </a:t>
            </a:r>
            <a:r>
              <a:rPr lang="en-US" dirty="0"/>
              <a:t>[H</a:t>
            </a:r>
            <a:r>
              <a:rPr lang="cs-CZ" dirty="0"/>
              <a:t>B</a:t>
            </a:r>
            <a:r>
              <a:rPr lang="en-US" dirty="0"/>
              <a:t>]</a:t>
            </a:r>
            <a:r>
              <a:rPr lang="cs-CZ" dirty="0"/>
              <a:t> a </a:t>
            </a:r>
            <a:r>
              <a:rPr lang="en-US" dirty="0"/>
              <a:t>[</a:t>
            </a:r>
            <a:r>
              <a:rPr lang="cs-CZ" dirty="0"/>
              <a:t>B</a:t>
            </a:r>
            <a:r>
              <a:rPr lang="cs-CZ" baseline="30000" dirty="0"/>
              <a:t>-</a:t>
            </a:r>
            <a:r>
              <a:rPr lang="en-US" dirty="0"/>
              <a:t>]</a:t>
            </a:r>
            <a:r>
              <a:rPr lang="cs-CZ" dirty="0"/>
              <a:t> jsou  právě v poměru 1:1, pokud je pH = </a:t>
            </a:r>
            <a:r>
              <a:rPr lang="cs-CZ" dirty="0" err="1"/>
              <a:t>pK</a:t>
            </a:r>
            <a:r>
              <a:rPr lang="cs-CZ" baseline="-25000" dirty="0" err="1"/>
              <a:t>A</a:t>
            </a:r>
            <a:r>
              <a:rPr lang="cs-CZ" dirty="0"/>
              <a:t> </a:t>
            </a:r>
          </a:p>
          <a:p>
            <a:pPr marL="0" indent="0">
              <a:buNone/>
            </a:pPr>
            <a:r>
              <a:rPr lang="cs-CZ" dirty="0"/>
              <a:t>(zkuste dokázat z předchozí rovnice)</a:t>
            </a:r>
            <a:endParaRPr lang="cs-CZ" baseline="-25000" dirty="0"/>
          </a:p>
          <a:p>
            <a:endParaRPr lang="cs-CZ" dirty="0"/>
          </a:p>
          <a:p>
            <a:endParaRPr lang="cs-CZ" dirty="0"/>
          </a:p>
        </p:txBody>
      </p:sp>
      <p:sp>
        <p:nvSpPr>
          <p:cNvPr id="5" name="Line 5"/>
          <p:cNvSpPr>
            <a:spLocks noChangeShapeType="1"/>
          </p:cNvSpPr>
          <p:nvPr/>
        </p:nvSpPr>
        <p:spPr bwMode="auto">
          <a:xfrm>
            <a:off x="1796370" y="5104271"/>
            <a:ext cx="865187"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 name="Line 10"/>
          <p:cNvSpPr>
            <a:spLocks noChangeShapeType="1"/>
          </p:cNvSpPr>
          <p:nvPr/>
        </p:nvSpPr>
        <p:spPr bwMode="auto">
          <a:xfrm flipH="1">
            <a:off x="1724932" y="5216983"/>
            <a:ext cx="86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 name="Line 5"/>
          <p:cNvSpPr>
            <a:spLocks noChangeShapeType="1"/>
          </p:cNvSpPr>
          <p:nvPr/>
        </p:nvSpPr>
        <p:spPr bwMode="auto">
          <a:xfrm>
            <a:off x="1905228" y="5590498"/>
            <a:ext cx="865187"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 name="Line 10"/>
          <p:cNvSpPr>
            <a:spLocks noChangeShapeType="1"/>
          </p:cNvSpPr>
          <p:nvPr/>
        </p:nvSpPr>
        <p:spPr bwMode="auto">
          <a:xfrm flipH="1">
            <a:off x="1833790" y="5703210"/>
            <a:ext cx="86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mc:AlternateContent xmlns:mc="http://schemas.openxmlformats.org/markup-compatibility/2006" xmlns:a14="http://schemas.microsoft.com/office/drawing/2010/main">
        <mc:Choice Requires="a14">
          <p:sp>
            <p:nvSpPr>
              <p:cNvPr id="12" name="Obdélník 11"/>
              <p:cNvSpPr/>
              <p:nvPr/>
            </p:nvSpPr>
            <p:spPr>
              <a:xfrm>
                <a:off x="7426810" y="2262398"/>
                <a:ext cx="2631590" cy="6861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𝐾</m:t>
                          </m:r>
                        </m:e>
                        <m:sub>
                          <m:r>
                            <a:rPr lang="cs-CZ" i="1">
                              <a:latin typeface="Cambria Math" panose="02040503050406030204" pitchFamily="18" charset="0"/>
                            </a:rPr>
                            <m:t>𝐴</m:t>
                          </m:r>
                        </m:sub>
                      </m:sSub>
                      <m:r>
                        <a:rPr lang="cs-CZ" i="0">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r>
                                        <m:rPr>
                                          <m:sty m:val="p"/>
                                        </m:rPr>
                                        <a:rPr lang="cs-CZ" i="0">
                                          <a:latin typeface="Cambria Math" panose="02040503050406030204" pitchFamily="18" charset="0"/>
                                        </a:rPr>
                                        <m:t>H</m:t>
                                      </m:r>
                                    </m:e>
                                    <m:sup>
                                      <m:r>
                                        <a:rPr lang="cs-CZ" i="0">
                                          <a:latin typeface="Cambria Math" panose="02040503050406030204" pitchFamily="18" charset="0"/>
                                        </a:rPr>
                                        <m:t>+</m:t>
                                      </m:r>
                                    </m:sup>
                                  </m:sSup>
                                </m:e>
                              </m:d>
                              <m:r>
                                <a:rPr lang="cs-CZ" i="0">
                                  <a:latin typeface="Cambria Math" panose="02040503050406030204" pitchFamily="18" charset="0"/>
                                </a:rPr>
                                <m:t>∗[</m:t>
                              </m:r>
                              <m:sSubSup>
                                <m:sSubSupPr>
                                  <m:ctrlPr>
                                    <a:rPr lang="cs-CZ" i="1">
                                      <a:latin typeface="Cambria Math" panose="02040503050406030204" pitchFamily="18" charset="0"/>
                                    </a:rPr>
                                  </m:ctrlPr>
                                </m:sSubSupPr>
                                <m:e>
                                  <m:r>
                                    <m:rPr>
                                      <m:sty m:val="p"/>
                                    </m:rPr>
                                    <a:rPr lang="cs-CZ" i="0">
                                      <a:latin typeface="Cambria Math" panose="02040503050406030204" pitchFamily="18" charset="0"/>
                                    </a:rPr>
                                    <m:t>B</m:t>
                                  </m:r>
                                </m:e>
                                <m:sub>
                                  <m:r>
                                    <a:rPr lang="cs-CZ" i="1">
                                      <a:latin typeface="Cambria Math" panose="02040503050406030204" pitchFamily="18" charset="0"/>
                                    </a:rPr>
                                    <m:t>𝑖</m:t>
                                  </m:r>
                                </m:sub>
                                <m:sup>
                                  <m:r>
                                    <a:rPr lang="cs-CZ" i="0">
                                      <a:latin typeface="Cambria Math" panose="02040503050406030204" pitchFamily="18" charset="0"/>
                                    </a:rPr>
                                    <m:t>−</m:t>
                                  </m:r>
                                </m:sup>
                              </m:sSubSup>
                            </m:e>
                          </m:d>
                        </m:num>
                        <m:den>
                          <m:d>
                            <m:dPr>
                              <m:begChr m:val="["/>
                              <m:endChr m:val="]"/>
                              <m:ctrlPr>
                                <a:rPr lang="cs-CZ" i="1">
                                  <a:latin typeface="Cambria Math" panose="02040503050406030204" pitchFamily="18" charset="0"/>
                                </a:rPr>
                              </m:ctrlPr>
                            </m:dPr>
                            <m:e>
                              <m:sSub>
                                <m:sSubPr>
                                  <m:ctrlPr>
                                    <a:rPr lang="cs-CZ" i="1">
                                      <a:latin typeface="Cambria Math" panose="02040503050406030204" pitchFamily="18" charset="0"/>
                                    </a:rPr>
                                  </m:ctrlPr>
                                </m:sSubPr>
                                <m:e>
                                  <m:r>
                                    <m:rPr>
                                      <m:sty m:val="p"/>
                                    </m:rPr>
                                    <a:rPr lang="cs-CZ" i="0">
                                      <a:latin typeface="Cambria Math" panose="02040503050406030204" pitchFamily="18" charset="0"/>
                                    </a:rPr>
                                    <m:t>HB</m:t>
                                  </m:r>
                                </m:e>
                                <m:sub>
                                  <m:r>
                                    <a:rPr lang="cs-CZ" i="1">
                                      <a:latin typeface="Cambria Math" panose="02040503050406030204" pitchFamily="18" charset="0"/>
                                    </a:rPr>
                                    <m:t>𝑖</m:t>
                                  </m:r>
                                </m:sub>
                              </m:sSub>
                            </m:e>
                          </m:d>
                        </m:den>
                      </m:f>
                    </m:oMath>
                  </m:oMathPara>
                </a14:m>
                <a:endParaRPr lang="cs-CZ" dirty="0"/>
              </a:p>
            </p:txBody>
          </p:sp>
        </mc:Choice>
        <mc:Fallback xmlns="">
          <p:sp>
            <p:nvSpPr>
              <p:cNvPr id="12" name="Obdélník 11"/>
              <p:cNvSpPr>
                <a:spLocks noRot="1" noChangeAspect="1" noMove="1" noResize="1" noEditPoints="1" noAdjustHandles="1" noChangeArrowheads="1" noChangeShapeType="1" noTextEdit="1"/>
              </p:cNvSpPr>
              <p:nvPr/>
            </p:nvSpPr>
            <p:spPr>
              <a:xfrm>
                <a:off x="7426810" y="2262398"/>
                <a:ext cx="2631590" cy="686150"/>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Obdélník 12"/>
              <p:cNvSpPr/>
              <p:nvPr/>
            </p:nvSpPr>
            <p:spPr>
              <a:xfrm>
                <a:off x="7418273" y="3725906"/>
                <a:ext cx="2594492" cy="6773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𝑝𝐻</m:t>
                      </m:r>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𝑝𝐾</m:t>
                          </m:r>
                        </m:e>
                        <m:sub>
                          <m:r>
                            <a:rPr lang="cs-CZ" i="1">
                              <a:latin typeface="Cambria Math" panose="02040503050406030204" pitchFamily="18" charset="0"/>
                            </a:rPr>
                            <m:t>𝐴</m:t>
                          </m:r>
                        </m:sub>
                      </m:sSub>
                      <m:r>
                        <a:rPr lang="cs-CZ" i="0">
                          <a:latin typeface="Cambria Math" panose="02040503050406030204" pitchFamily="18" charset="0"/>
                        </a:rPr>
                        <m:t>+</m:t>
                      </m:r>
                      <m:func>
                        <m:funcPr>
                          <m:ctrlPr>
                            <a:rPr lang="cs-CZ" i="1">
                              <a:latin typeface="Cambria Math" panose="02040503050406030204" pitchFamily="18" charset="0"/>
                            </a:rPr>
                          </m:ctrlPr>
                        </m:funcPr>
                        <m:fName>
                          <m:sSub>
                            <m:sSubPr>
                              <m:ctrlPr>
                                <a:rPr lang="cs-CZ" i="1">
                                  <a:latin typeface="Cambria Math" panose="02040503050406030204" pitchFamily="18" charset="0"/>
                                </a:rPr>
                              </m:ctrlPr>
                            </m:sSubPr>
                            <m:e>
                              <m:r>
                                <m:rPr>
                                  <m:sty m:val="p"/>
                                </m:rPr>
                                <a:rPr lang="cs-CZ" i="0">
                                  <a:latin typeface="Cambria Math" panose="02040503050406030204" pitchFamily="18" charset="0"/>
                                </a:rPr>
                                <m:t>log</m:t>
                              </m:r>
                            </m:e>
                            <m:sub>
                              <m:r>
                                <a:rPr lang="cs-CZ" i="0">
                                  <a:latin typeface="Cambria Math" panose="02040503050406030204" pitchFamily="18" charset="0"/>
                                </a:rPr>
                                <m:t>10</m:t>
                              </m:r>
                            </m:sub>
                          </m:sSub>
                        </m:fName>
                        <m:e>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sSubSup>
                                    <m:sSubSupPr>
                                      <m:ctrlPr>
                                        <a:rPr lang="cs-CZ" i="1">
                                          <a:latin typeface="Cambria Math" panose="02040503050406030204" pitchFamily="18" charset="0"/>
                                        </a:rPr>
                                      </m:ctrlPr>
                                    </m:sSubSupPr>
                                    <m:e>
                                      <m:r>
                                        <m:rPr>
                                          <m:sty m:val="p"/>
                                        </m:rPr>
                                        <a:rPr lang="cs-CZ" i="0">
                                          <a:latin typeface="Cambria Math" panose="02040503050406030204" pitchFamily="18" charset="0"/>
                                        </a:rPr>
                                        <m:t>B</m:t>
                                      </m:r>
                                    </m:e>
                                    <m:sub>
                                      <m:r>
                                        <a:rPr lang="cs-CZ" i="1">
                                          <a:latin typeface="Cambria Math" panose="02040503050406030204" pitchFamily="18" charset="0"/>
                                        </a:rPr>
                                        <m:t>𝑖</m:t>
                                      </m:r>
                                    </m:sub>
                                    <m:sup>
                                      <m:r>
                                        <a:rPr lang="cs-CZ" i="0">
                                          <a:latin typeface="Cambria Math" panose="02040503050406030204" pitchFamily="18" charset="0"/>
                                        </a:rPr>
                                        <m:t>−</m:t>
                                      </m:r>
                                    </m:sup>
                                  </m:sSubSup>
                                </m:e>
                              </m:d>
                            </m:num>
                            <m:den>
                              <m:d>
                                <m:dPr>
                                  <m:begChr m:val="["/>
                                  <m:endChr m:val="]"/>
                                  <m:ctrlPr>
                                    <a:rPr lang="cs-CZ" i="1">
                                      <a:latin typeface="Cambria Math" panose="02040503050406030204" pitchFamily="18" charset="0"/>
                                    </a:rPr>
                                  </m:ctrlPr>
                                </m:dPr>
                                <m:e>
                                  <m:sSub>
                                    <m:sSubPr>
                                      <m:ctrlPr>
                                        <a:rPr lang="cs-CZ" i="1">
                                          <a:latin typeface="Cambria Math" panose="02040503050406030204" pitchFamily="18" charset="0"/>
                                        </a:rPr>
                                      </m:ctrlPr>
                                    </m:sSubPr>
                                    <m:e>
                                      <m:r>
                                        <m:rPr>
                                          <m:sty m:val="p"/>
                                        </m:rPr>
                                        <a:rPr lang="cs-CZ" i="0">
                                          <a:latin typeface="Cambria Math" panose="02040503050406030204" pitchFamily="18" charset="0"/>
                                        </a:rPr>
                                        <m:t>HB</m:t>
                                      </m:r>
                                    </m:e>
                                    <m:sub>
                                      <m:r>
                                        <a:rPr lang="cs-CZ" i="1">
                                          <a:latin typeface="Cambria Math" panose="02040503050406030204" pitchFamily="18" charset="0"/>
                                        </a:rPr>
                                        <m:t>𝑖</m:t>
                                      </m:r>
                                    </m:sub>
                                  </m:sSub>
                                </m:e>
                              </m:d>
                            </m:den>
                          </m:f>
                        </m:e>
                      </m:func>
                    </m:oMath>
                  </m:oMathPara>
                </a14:m>
                <a:endParaRPr lang="cs-CZ" dirty="0"/>
              </a:p>
            </p:txBody>
          </p:sp>
        </mc:Choice>
        <mc:Fallback xmlns="">
          <p:sp>
            <p:nvSpPr>
              <p:cNvPr id="13" name="Obdélník 12"/>
              <p:cNvSpPr>
                <a:spLocks noRot="1" noChangeAspect="1" noMove="1" noResize="1" noEditPoints="1" noAdjustHandles="1" noChangeArrowheads="1" noChangeShapeType="1" noTextEdit="1"/>
              </p:cNvSpPr>
              <p:nvPr/>
            </p:nvSpPr>
            <p:spPr>
              <a:xfrm>
                <a:off x="7418273" y="3725906"/>
                <a:ext cx="2594492" cy="677301"/>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13844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animBg="1"/>
      <p:bldP spid="6" grpId="0" animBg="1"/>
      <p:bldP spid="10" grpId="0" animBg="1"/>
      <p:bldP spid="11"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délník 11"/>
          <p:cNvSpPr/>
          <p:nvPr/>
        </p:nvSpPr>
        <p:spPr>
          <a:xfrm>
            <a:off x="6371771" y="0"/>
            <a:ext cx="5791200" cy="74197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a:solidFill>
                  <a:srgbClr val="CC3300"/>
                </a:solidFill>
              </a:rPr>
              <a:t>Pufry – řešení 2</a:t>
            </a:r>
          </a:p>
        </p:txBody>
      </p:sp>
      <p:sp>
        <p:nvSpPr>
          <p:cNvPr id="16" name="Zástupný symbol pro obsah 2"/>
          <p:cNvSpPr>
            <a:spLocks noGrp="1"/>
          </p:cNvSpPr>
          <p:nvPr>
            <p:ph sz="half" idx="1"/>
          </p:nvPr>
        </p:nvSpPr>
        <p:spPr>
          <a:xfrm>
            <a:off x="838200" y="1825625"/>
            <a:ext cx="5181600" cy="4705804"/>
          </a:xfrm>
        </p:spPr>
        <p:txBody>
          <a:bodyPr>
            <a:normAutofit fontScale="85000" lnSpcReduction="20000"/>
          </a:bodyPr>
          <a:lstStyle/>
          <a:p>
            <a:r>
              <a:rPr lang="cs-CZ" dirty="0"/>
              <a:t>Jednosložkový pufr je nejúčinnější, pokud je pH v okolí jeho </a:t>
            </a:r>
            <a:r>
              <a:rPr lang="cs-CZ" dirty="0" err="1"/>
              <a:t>pK</a:t>
            </a:r>
            <a:r>
              <a:rPr lang="cs-CZ" baseline="-25000" dirty="0" err="1"/>
              <a:t>A</a:t>
            </a:r>
            <a:r>
              <a:rPr lang="cs-CZ" baseline="-25000" dirty="0"/>
              <a:t> </a:t>
            </a:r>
            <a:r>
              <a:rPr lang="cs-CZ" dirty="0"/>
              <a:t>.</a:t>
            </a:r>
          </a:p>
          <a:p>
            <a:r>
              <a:rPr lang="cs-CZ" dirty="0"/>
              <a:t>Účinnost pufru při </a:t>
            </a:r>
            <a:r>
              <a:rPr lang="cs-CZ"/>
              <a:t>daném pH lze </a:t>
            </a:r>
            <a:r>
              <a:rPr lang="cs-CZ" dirty="0"/>
              <a:t>vyjádřit </a:t>
            </a:r>
            <a:r>
              <a:rPr lang="cs-CZ" dirty="0" err="1"/>
              <a:t>pufrační</a:t>
            </a:r>
            <a:r>
              <a:rPr lang="cs-CZ" dirty="0"/>
              <a:t> kapacitou </a:t>
            </a:r>
            <a:r>
              <a:rPr lang="el-GR" dirty="0"/>
              <a:t>β</a:t>
            </a:r>
            <a:r>
              <a:rPr lang="cs-CZ" dirty="0"/>
              <a:t>.</a:t>
            </a:r>
          </a:p>
          <a:p>
            <a:r>
              <a:rPr lang="cs-CZ" dirty="0"/>
              <a:t>Při velké vzdálenosti pH od </a:t>
            </a:r>
            <a:r>
              <a:rPr lang="cs-CZ" dirty="0" err="1"/>
              <a:t>pK</a:t>
            </a:r>
            <a:r>
              <a:rPr lang="cs-CZ" baseline="-25000" dirty="0" err="1"/>
              <a:t>A</a:t>
            </a:r>
            <a:r>
              <a:rPr lang="cs-CZ" dirty="0"/>
              <a:t> pufru limituje vždy účinnost ta složka pufru, které je málo.</a:t>
            </a:r>
          </a:p>
          <a:p>
            <a:r>
              <a:rPr lang="cs-CZ" dirty="0"/>
              <a:t>Například u kyselých pH je ↓</a:t>
            </a:r>
            <a:r>
              <a:rPr lang="en-US" dirty="0"/>
              <a:t>[</a:t>
            </a:r>
            <a:r>
              <a:rPr lang="cs-CZ" dirty="0"/>
              <a:t>B</a:t>
            </a:r>
            <a:r>
              <a:rPr lang="cs-CZ" baseline="30000" dirty="0"/>
              <a:t>-</a:t>
            </a:r>
            <a:r>
              <a:rPr lang="en-US" dirty="0"/>
              <a:t>]</a:t>
            </a:r>
            <a:r>
              <a:rPr lang="cs-CZ" dirty="0"/>
              <a:t>, </a:t>
            </a:r>
          </a:p>
          <a:p>
            <a:r>
              <a:rPr lang="cs-CZ" dirty="0"/>
              <a:t>U zásaditého pH je ↓</a:t>
            </a:r>
            <a:r>
              <a:rPr lang="en-US" dirty="0"/>
              <a:t>[H</a:t>
            </a:r>
            <a:r>
              <a:rPr lang="cs-CZ" dirty="0"/>
              <a:t>B</a:t>
            </a:r>
            <a:r>
              <a:rPr lang="en-US" dirty="0"/>
              <a:t>]</a:t>
            </a:r>
            <a:endParaRPr lang="cs-CZ" dirty="0"/>
          </a:p>
          <a:p>
            <a:endParaRPr lang="cs-CZ" i="1" dirty="0"/>
          </a:p>
          <a:p>
            <a:r>
              <a:rPr lang="cs-CZ" i="1" dirty="0"/>
              <a:t>Pro jedničkáře: Jak se mění poměr    </a:t>
            </a:r>
            <a:r>
              <a:rPr lang="en-US" i="1" dirty="0"/>
              <a:t>[</a:t>
            </a:r>
            <a:r>
              <a:rPr lang="cs-CZ" i="1" dirty="0"/>
              <a:t>B</a:t>
            </a:r>
            <a:r>
              <a:rPr lang="cs-CZ" i="1" baseline="30000" dirty="0"/>
              <a:t>-</a:t>
            </a:r>
            <a:r>
              <a:rPr lang="en-US" i="1" dirty="0"/>
              <a:t>]</a:t>
            </a:r>
            <a:r>
              <a:rPr lang="cs-CZ" i="1" dirty="0"/>
              <a:t>/</a:t>
            </a:r>
            <a:r>
              <a:rPr lang="en-US" i="1" dirty="0"/>
              <a:t>[H</a:t>
            </a:r>
            <a:r>
              <a:rPr lang="cs-CZ" i="1" dirty="0"/>
              <a:t>B</a:t>
            </a:r>
            <a:r>
              <a:rPr lang="en-US" i="1" dirty="0"/>
              <a:t>]</a:t>
            </a:r>
            <a:r>
              <a:rPr lang="cs-CZ" i="1" dirty="0"/>
              <a:t> s přidáním kyseliny daleko  od </a:t>
            </a:r>
            <a:r>
              <a:rPr lang="cs-CZ" i="1" dirty="0" err="1"/>
              <a:t>pK</a:t>
            </a:r>
            <a:r>
              <a:rPr lang="cs-CZ" i="1" baseline="-25000" dirty="0" err="1"/>
              <a:t>A</a:t>
            </a:r>
            <a:r>
              <a:rPr lang="cs-CZ" i="1" dirty="0"/>
              <a:t>? Hodně nebo málo?</a:t>
            </a:r>
            <a:endParaRPr lang="cs-CZ" baseline="-25000" dirty="0"/>
          </a:p>
          <a:p>
            <a:pPr marL="0" indent="0">
              <a:buNone/>
            </a:pPr>
            <a:r>
              <a:rPr lang="cs-CZ" dirty="0"/>
              <a:t>  </a:t>
            </a:r>
          </a:p>
          <a:p>
            <a:endParaRPr lang="cs-CZ" dirty="0"/>
          </a:p>
          <a:p>
            <a:endParaRPr lang="cs-CZ" dirty="0"/>
          </a:p>
          <a:p>
            <a:endParaRPr lang="cs-CZ" dirty="0"/>
          </a:p>
        </p:txBody>
      </p:sp>
      <p:graphicFrame>
        <p:nvGraphicFramePr>
          <p:cNvPr id="4" name="Graf 3"/>
          <p:cNvGraphicFramePr/>
          <p:nvPr/>
        </p:nvGraphicFramePr>
        <p:xfrm>
          <a:off x="6766560" y="3291840"/>
          <a:ext cx="4811150" cy="3566159"/>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10" name="Obdélník 9"/>
              <p:cNvSpPr/>
              <p:nvPr/>
            </p:nvSpPr>
            <p:spPr>
              <a:xfrm>
                <a:off x="10802420" y="3811632"/>
                <a:ext cx="1126206" cy="6648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𝛽</m:t>
                      </m:r>
                      <m:r>
                        <a:rPr lang="cs-CZ" i="0">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𝑑</m:t>
                          </m:r>
                          <m:sSub>
                            <m:sSubPr>
                              <m:ctrlPr>
                                <a:rPr lang="cs-CZ" i="1">
                                  <a:latin typeface="Cambria Math" panose="02040503050406030204" pitchFamily="18" charset="0"/>
                                </a:rPr>
                              </m:ctrlPr>
                            </m:sSubPr>
                            <m:e>
                              <m:r>
                                <m:rPr>
                                  <m:sty m:val="p"/>
                                </m:rPr>
                                <a:rPr lang="cs-CZ" i="0">
                                  <a:latin typeface="Cambria Math" panose="02040503050406030204" pitchFamily="18" charset="0"/>
                                </a:rPr>
                                <m:t>C</m:t>
                              </m:r>
                            </m:e>
                            <m:sub>
                              <m:r>
                                <m:rPr>
                                  <m:sty m:val="p"/>
                                </m:rPr>
                                <a:rPr lang="cs-CZ" i="0">
                                  <a:latin typeface="Cambria Math" panose="02040503050406030204" pitchFamily="18" charset="0"/>
                                </a:rPr>
                                <m:t>B</m:t>
                              </m:r>
                            </m:sub>
                          </m:sSub>
                        </m:num>
                        <m:den>
                          <m:r>
                            <a:rPr lang="cs-CZ" i="1">
                              <a:latin typeface="Cambria Math" panose="02040503050406030204" pitchFamily="18" charset="0"/>
                            </a:rPr>
                            <m:t>𝑑</m:t>
                          </m:r>
                          <m:r>
                            <m:rPr>
                              <m:sty m:val="p"/>
                            </m:rPr>
                            <a:rPr lang="cs-CZ" i="0">
                              <a:latin typeface="Cambria Math" panose="02040503050406030204" pitchFamily="18" charset="0"/>
                            </a:rPr>
                            <m:t>pH</m:t>
                          </m:r>
                        </m:den>
                      </m:f>
                    </m:oMath>
                  </m:oMathPara>
                </a14:m>
                <a:endParaRPr lang="cs-CZ" dirty="0"/>
              </a:p>
            </p:txBody>
          </p:sp>
        </mc:Choice>
        <mc:Fallback xmlns="">
          <p:sp>
            <p:nvSpPr>
              <p:cNvPr id="10" name="Obdélník 9"/>
              <p:cNvSpPr>
                <a:spLocks noRot="1" noChangeAspect="1" noMove="1" noResize="1" noEditPoints="1" noAdjustHandles="1" noChangeArrowheads="1" noChangeShapeType="1" noTextEdit="1"/>
              </p:cNvSpPr>
              <p:nvPr/>
            </p:nvSpPr>
            <p:spPr>
              <a:xfrm>
                <a:off x="10802420" y="3811632"/>
                <a:ext cx="1126206" cy="664862"/>
              </a:xfrm>
              <a:prstGeom prst="rect">
                <a:avLst/>
              </a:prstGeom>
              <a:blipFill>
                <a:blip r:embed="rId3"/>
                <a:stretch>
                  <a:fillRect/>
                </a:stretch>
              </a:blipFill>
            </p:spPr>
            <p:txBody>
              <a:bodyPr/>
              <a:lstStyle/>
              <a:p>
                <a:r>
                  <a:rPr lang="cs-CZ">
                    <a:noFill/>
                  </a:rPr>
                  <a:t> </a:t>
                </a:r>
              </a:p>
            </p:txBody>
          </p:sp>
        </mc:Fallback>
      </mc:AlternateContent>
      <p:graphicFrame>
        <p:nvGraphicFramePr>
          <p:cNvPr id="11" name="Graf 10"/>
          <p:cNvGraphicFramePr/>
          <p:nvPr/>
        </p:nvGraphicFramePr>
        <p:xfrm>
          <a:off x="7040880" y="0"/>
          <a:ext cx="5355771" cy="3788229"/>
        </p:xfrm>
        <a:graphic>
          <a:graphicData uri="http://schemas.openxmlformats.org/drawingml/2006/chart">
            <c:chart xmlns:c="http://schemas.openxmlformats.org/drawingml/2006/chart" xmlns:r="http://schemas.openxmlformats.org/officeDocument/2006/relationships" r:id="rId4"/>
          </a:graphicData>
        </a:graphic>
      </p:graphicFrame>
      <p:cxnSp>
        <p:nvCxnSpPr>
          <p:cNvPr id="22" name="Přímá spojnice se šipkou 21"/>
          <p:cNvCxnSpPr/>
          <p:nvPr/>
        </p:nvCxnSpPr>
        <p:spPr>
          <a:xfrm>
            <a:off x="9318172" y="4484914"/>
            <a:ext cx="0" cy="4499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H="1">
            <a:off x="9688286" y="5196114"/>
            <a:ext cx="703943" cy="5007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ovéPole 1"/>
          <p:cNvSpPr txBox="1"/>
          <p:nvPr/>
        </p:nvSpPr>
        <p:spPr>
          <a:xfrm>
            <a:off x="10399485" y="4873169"/>
            <a:ext cx="1908629" cy="11792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2000" dirty="0" err="1"/>
              <a:t>Pufrační</a:t>
            </a:r>
            <a:r>
              <a:rPr lang="cs-CZ" sz="2000" dirty="0"/>
              <a:t> kapacita </a:t>
            </a:r>
            <a:r>
              <a:rPr lang="el-GR" sz="2000" dirty="0"/>
              <a:t>β</a:t>
            </a:r>
            <a:r>
              <a:rPr lang="cs-CZ" sz="2000" dirty="0"/>
              <a:t> :</a:t>
            </a:r>
          </a:p>
          <a:p>
            <a:r>
              <a:rPr lang="cs-CZ" sz="2000" dirty="0"/>
              <a:t> (se vzdáleností od </a:t>
            </a:r>
            <a:r>
              <a:rPr lang="cs-CZ" sz="2000" dirty="0" err="1"/>
              <a:t>pK</a:t>
            </a:r>
            <a:r>
              <a:rPr lang="cs-CZ" sz="2000" baseline="-25000" dirty="0" err="1"/>
              <a:t>A</a:t>
            </a:r>
            <a:r>
              <a:rPr lang="cs-CZ" sz="2000" dirty="0"/>
              <a:t> klesá)</a:t>
            </a:r>
            <a:endParaRPr lang="cs-CZ" sz="2000" baseline="-25000" dirty="0"/>
          </a:p>
        </p:txBody>
      </p:sp>
      <p:cxnSp>
        <p:nvCxnSpPr>
          <p:cNvPr id="27" name="Přímá spojnice se šipkou 26"/>
          <p:cNvCxnSpPr/>
          <p:nvPr/>
        </p:nvCxnSpPr>
        <p:spPr>
          <a:xfrm>
            <a:off x="9180286" y="1284511"/>
            <a:ext cx="0" cy="4499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ovéPole 1"/>
          <p:cNvSpPr txBox="1"/>
          <p:nvPr/>
        </p:nvSpPr>
        <p:spPr>
          <a:xfrm>
            <a:off x="8962571" y="751114"/>
            <a:ext cx="595086" cy="3338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2000" dirty="0" err="1"/>
              <a:t>pK</a:t>
            </a:r>
            <a:r>
              <a:rPr lang="cs-CZ" sz="2000" baseline="-25000" dirty="0" err="1"/>
              <a:t>A</a:t>
            </a:r>
            <a:endParaRPr lang="cs-CZ" sz="2000" baseline="-25000" dirty="0"/>
          </a:p>
        </p:txBody>
      </p:sp>
      <p:sp>
        <p:nvSpPr>
          <p:cNvPr id="29" name="TextovéPole 28"/>
          <p:cNvSpPr txBox="1"/>
          <p:nvPr/>
        </p:nvSpPr>
        <p:spPr>
          <a:xfrm>
            <a:off x="7561944" y="0"/>
            <a:ext cx="4412342" cy="369332"/>
          </a:xfrm>
          <a:prstGeom prst="rect">
            <a:avLst/>
          </a:prstGeom>
          <a:noFill/>
        </p:spPr>
        <p:txBody>
          <a:bodyPr wrap="square" rtlCol="0">
            <a:spAutoFit/>
          </a:bodyPr>
          <a:lstStyle/>
          <a:p>
            <a:r>
              <a:rPr lang="cs-CZ" b="1" dirty="0"/>
              <a:t>Titrační křivka vyjádřená jako </a:t>
            </a:r>
            <a:r>
              <a:rPr lang="en-US" b="1" dirty="0"/>
              <a:t>[</a:t>
            </a:r>
            <a:r>
              <a:rPr lang="cs-CZ" b="1" dirty="0"/>
              <a:t>B</a:t>
            </a:r>
            <a:r>
              <a:rPr lang="cs-CZ" b="1" baseline="30000" dirty="0"/>
              <a:t>-</a:t>
            </a:r>
            <a:r>
              <a:rPr lang="en-US" b="1" dirty="0"/>
              <a:t>]</a:t>
            </a:r>
            <a:r>
              <a:rPr lang="cs-CZ" b="1" dirty="0"/>
              <a:t> vs. pH </a:t>
            </a:r>
          </a:p>
        </p:txBody>
      </p:sp>
      <p:sp>
        <p:nvSpPr>
          <p:cNvPr id="30" name="TextovéPole 29"/>
          <p:cNvSpPr txBox="1"/>
          <p:nvPr/>
        </p:nvSpPr>
        <p:spPr>
          <a:xfrm>
            <a:off x="10116456" y="1161143"/>
            <a:ext cx="1190173" cy="646331"/>
          </a:xfrm>
          <a:prstGeom prst="rect">
            <a:avLst/>
          </a:prstGeom>
          <a:noFill/>
        </p:spPr>
        <p:txBody>
          <a:bodyPr wrap="square" rtlCol="0">
            <a:spAutoFit/>
          </a:bodyPr>
          <a:lstStyle/>
          <a:p>
            <a:r>
              <a:rPr lang="en-US" dirty="0"/>
              <a:t>[</a:t>
            </a:r>
            <a:r>
              <a:rPr lang="cs-CZ" dirty="0"/>
              <a:t>B</a:t>
            </a:r>
            <a:r>
              <a:rPr lang="cs-CZ" baseline="30000" dirty="0"/>
              <a:t>-</a:t>
            </a:r>
            <a:r>
              <a:rPr lang="en-US" dirty="0"/>
              <a:t>]</a:t>
            </a:r>
            <a:r>
              <a:rPr lang="cs-CZ" dirty="0"/>
              <a:t> při daném pH</a:t>
            </a:r>
          </a:p>
        </p:txBody>
      </p:sp>
      <p:cxnSp>
        <p:nvCxnSpPr>
          <p:cNvPr id="31" name="Přímá spojnice se šipkou 30"/>
          <p:cNvCxnSpPr>
            <a:stCxn id="30" idx="1"/>
          </p:cNvCxnSpPr>
          <p:nvPr/>
        </p:nvCxnSpPr>
        <p:spPr>
          <a:xfrm flipH="1" flipV="1">
            <a:off x="9927772" y="1074059"/>
            <a:ext cx="188684" cy="41025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9913257" y="1132114"/>
            <a:ext cx="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10058400" y="3875313"/>
            <a:ext cx="696686" cy="369332"/>
          </a:xfrm>
          <a:prstGeom prst="rect">
            <a:avLst/>
          </a:prstGeom>
          <a:noFill/>
        </p:spPr>
        <p:txBody>
          <a:bodyPr wrap="square" rtlCol="0">
            <a:spAutoFit/>
          </a:bodyPr>
          <a:lstStyle/>
          <a:p>
            <a:r>
              <a:rPr lang="en-US" dirty="0"/>
              <a:t>[</a:t>
            </a:r>
            <a:r>
              <a:rPr lang="cs-CZ" dirty="0"/>
              <a:t>B</a:t>
            </a:r>
            <a:r>
              <a:rPr lang="cs-CZ" baseline="30000" dirty="0"/>
              <a:t>-</a:t>
            </a:r>
            <a:r>
              <a:rPr lang="en-US" dirty="0"/>
              <a:t>]</a:t>
            </a:r>
            <a:endParaRPr lang="cs-CZ" dirty="0"/>
          </a:p>
        </p:txBody>
      </p:sp>
      <p:sp>
        <p:nvSpPr>
          <p:cNvPr id="39" name="TextovéPole 38"/>
          <p:cNvSpPr txBox="1"/>
          <p:nvPr/>
        </p:nvSpPr>
        <p:spPr>
          <a:xfrm>
            <a:off x="8026399" y="3875314"/>
            <a:ext cx="595035" cy="369332"/>
          </a:xfrm>
          <a:prstGeom prst="rect">
            <a:avLst/>
          </a:prstGeom>
          <a:noFill/>
        </p:spPr>
        <p:txBody>
          <a:bodyPr wrap="none" rtlCol="0">
            <a:spAutoFit/>
          </a:bodyPr>
          <a:lstStyle/>
          <a:p>
            <a:r>
              <a:rPr lang="en-US" dirty="0"/>
              <a:t>[H</a:t>
            </a:r>
            <a:r>
              <a:rPr lang="cs-CZ" dirty="0"/>
              <a:t>B</a:t>
            </a:r>
            <a:r>
              <a:rPr lang="en-US" dirty="0"/>
              <a:t>]</a:t>
            </a:r>
            <a:endParaRPr lang="cs-CZ" dirty="0"/>
          </a:p>
        </p:txBody>
      </p:sp>
    </p:spTree>
    <p:extLst>
      <p:ext uri="{BB962C8B-B14F-4D97-AF65-F5344CB8AC3E}">
        <p14:creationId xmlns:p14="http://schemas.microsoft.com/office/powerpoint/2010/main" val="179530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StandaObrazekHistidine.png"/>
          <p:cNvPicPr/>
          <p:nvPr/>
        </p:nvPicPr>
        <p:blipFill>
          <a:blip r:embed="rId2" cstate="print"/>
          <a:stretch>
            <a:fillRect/>
          </a:stretch>
        </p:blipFill>
        <p:spPr>
          <a:xfrm>
            <a:off x="-4427856" y="3294744"/>
            <a:ext cx="8594453" cy="3030582"/>
          </a:xfrm>
          <a:prstGeom prst="rect">
            <a:avLst/>
          </a:prstGeom>
        </p:spPr>
      </p:pic>
      <p:sp>
        <p:nvSpPr>
          <p:cNvPr id="2" name="Nadpis 1"/>
          <p:cNvSpPr>
            <a:spLocks noGrp="1"/>
          </p:cNvSpPr>
          <p:nvPr>
            <p:ph type="title"/>
          </p:nvPr>
        </p:nvSpPr>
        <p:spPr>
          <a:xfrm>
            <a:off x="838200" y="103868"/>
            <a:ext cx="10515600" cy="1325563"/>
          </a:xfrm>
        </p:spPr>
        <p:txBody>
          <a:bodyPr/>
          <a:lstStyle/>
          <a:p>
            <a:r>
              <a:rPr lang="cs-CZ" dirty="0">
                <a:solidFill>
                  <a:srgbClr val="C00000"/>
                </a:solidFill>
              </a:rPr>
              <a:t>Proteinové pufry</a:t>
            </a:r>
          </a:p>
        </p:txBody>
      </p:sp>
      <p:sp>
        <p:nvSpPr>
          <p:cNvPr id="3" name="Zástupný symbol pro obsah 2"/>
          <p:cNvSpPr>
            <a:spLocks noGrp="1"/>
          </p:cNvSpPr>
          <p:nvPr>
            <p:ph sz="half" idx="1"/>
          </p:nvPr>
        </p:nvSpPr>
        <p:spPr>
          <a:xfrm>
            <a:off x="620486" y="1332139"/>
            <a:ext cx="5181600" cy="4313918"/>
          </a:xfrm>
        </p:spPr>
        <p:txBody>
          <a:bodyPr/>
          <a:lstStyle/>
          <a:p>
            <a:r>
              <a:rPr lang="cs-CZ" dirty="0"/>
              <a:t>V krvi jsou klíčovými pufry:</a:t>
            </a:r>
          </a:p>
          <a:p>
            <a:pPr lvl="1"/>
            <a:r>
              <a:rPr lang="cs-CZ" b="1" dirty="0"/>
              <a:t>Hemoglobin!</a:t>
            </a:r>
          </a:p>
          <a:p>
            <a:pPr lvl="1"/>
            <a:r>
              <a:rPr lang="cs-CZ" dirty="0"/>
              <a:t>Albumin, popř. další proteiny krevní plazmy</a:t>
            </a:r>
          </a:p>
        </p:txBody>
      </p:sp>
      <p:sp>
        <p:nvSpPr>
          <p:cNvPr id="6" name="Zástupný symbol pro obsah 2"/>
          <p:cNvSpPr>
            <a:spLocks noGrp="1"/>
          </p:cNvSpPr>
          <p:nvPr>
            <p:ph sz="half" idx="2"/>
          </p:nvPr>
        </p:nvSpPr>
        <p:spPr>
          <a:xfrm>
            <a:off x="6092374" y="1027337"/>
            <a:ext cx="5181600" cy="4850946"/>
          </a:xfrm>
        </p:spPr>
        <p:txBody>
          <a:bodyPr>
            <a:normAutofit/>
          </a:bodyPr>
          <a:lstStyle/>
          <a:p>
            <a:r>
              <a:rPr lang="cs-CZ" dirty="0"/>
              <a:t>Klíčovým </a:t>
            </a:r>
            <a:r>
              <a:rPr lang="cs-CZ" dirty="0" err="1"/>
              <a:t>pufračním</a:t>
            </a:r>
            <a:r>
              <a:rPr lang="cs-CZ" dirty="0"/>
              <a:t> reziduem jsou postranní řetězce histidinu</a:t>
            </a:r>
          </a:p>
          <a:p>
            <a:r>
              <a:rPr lang="cs-CZ" dirty="0" err="1"/>
              <a:t>pK</a:t>
            </a:r>
            <a:r>
              <a:rPr lang="cs-CZ" baseline="-25000" dirty="0" err="1"/>
              <a:t>A</a:t>
            </a:r>
            <a:r>
              <a:rPr lang="cs-CZ" dirty="0"/>
              <a:t> jednotlivých řetězců histidinu se dosti liší (vliv aminokyselin v okolí)</a:t>
            </a:r>
          </a:p>
          <a:p>
            <a:pPr marL="0" indent="0">
              <a:buNone/>
            </a:pPr>
            <a:endParaRPr lang="cs-CZ" dirty="0"/>
          </a:p>
          <a:p>
            <a:pPr marL="0" indent="0">
              <a:buNone/>
            </a:pPr>
            <a:r>
              <a:rPr lang="cs-CZ" dirty="0"/>
              <a:t> </a:t>
            </a:r>
          </a:p>
        </p:txBody>
      </p:sp>
      <p:graphicFrame>
        <p:nvGraphicFramePr>
          <p:cNvPr id="7" name="Tabulka 6"/>
          <p:cNvGraphicFramePr>
            <a:graphicFrameLocks noGrp="1"/>
          </p:cNvGraphicFramePr>
          <p:nvPr/>
        </p:nvGraphicFramePr>
        <p:xfrm>
          <a:off x="290286" y="5791200"/>
          <a:ext cx="11901714" cy="924318"/>
        </p:xfrm>
        <a:graphic>
          <a:graphicData uri="http://schemas.openxmlformats.org/drawingml/2006/table">
            <a:tbl>
              <a:tblPr firstRow="1" bandRow="1">
                <a:tableStyleId>{5C22544A-7EE6-4342-B048-85BDC9FD1C3A}</a:tableStyleId>
              </a:tblPr>
              <a:tblGrid>
                <a:gridCol w="757464">
                  <a:extLst>
                    <a:ext uri="{9D8B030D-6E8A-4147-A177-3AD203B41FA5}">
                      <a16:colId xmlns:a16="http://schemas.microsoft.com/office/drawing/2014/main" val="1809930401"/>
                    </a:ext>
                  </a:extLst>
                </a:gridCol>
                <a:gridCol w="742950">
                  <a:extLst>
                    <a:ext uri="{9D8B030D-6E8A-4147-A177-3AD203B41FA5}">
                      <a16:colId xmlns:a16="http://schemas.microsoft.com/office/drawing/2014/main" val="2749067202"/>
                    </a:ext>
                  </a:extLst>
                </a:gridCol>
                <a:gridCol w="742950">
                  <a:extLst>
                    <a:ext uri="{9D8B030D-6E8A-4147-A177-3AD203B41FA5}">
                      <a16:colId xmlns:a16="http://schemas.microsoft.com/office/drawing/2014/main" val="3629286731"/>
                    </a:ext>
                  </a:extLst>
                </a:gridCol>
                <a:gridCol w="742950">
                  <a:extLst>
                    <a:ext uri="{9D8B030D-6E8A-4147-A177-3AD203B41FA5}">
                      <a16:colId xmlns:a16="http://schemas.microsoft.com/office/drawing/2014/main" val="3808129871"/>
                    </a:ext>
                  </a:extLst>
                </a:gridCol>
                <a:gridCol w="742950">
                  <a:extLst>
                    <a:ext uri="{9D8B030D-6E8A-4147-A177-3AD203B41FA5}">
                      <a16:colId xmlns:a16="http://schemas.microsoft.com/office/drawing/2014/main" val="44132749"/>
                    </a:ext>
                  </a:extLst>
                </a:gridCol>
                <a:gridCol w="742950">
                  <a:extLst>
                    <a:ext uri="{9D8B030D-6E8A-4147-A177-3AD203B41FA5}">
                      <a16:colId xmlns:a16="http://schemas.microsoft.com/office/drawing/2014/main" val="1129927980"/>
                    </a:ext>
                  </a:extLst>
                </a:gridCol>
                <a:gridCol w="742950">
                  <a:extLst>
                    <a:ext uri="{9D8B030D-6E8A-4147-A177-3AD203B41FA5}">
                      <a16:colId xmlns:a16="http://schemas.microsoft.com/office/drawing/2014/main" val="1878388071"/>
                    </a:ext>
                  </a:extLst>
                </a:gridCol>
                <a:gridCol w="742950">
                  <a:extLst>
                    <a:ext uri="{9D8B030D-6E8A-4147-A177-3AD203B41FA5}">
                      <a16:colId xmlns:a16="http://schemas.microsoft.com/office/drawing/2014/main" val="4272987785"/>
                    </a:ext>
                  </a:extLst>
                </a:gridCol>
                <a:gridCol w="742950">
                  <a:extLst>
                    <a:ext uri="{9D8B030D-6E8A-4147-A177-3AD203B41FA5}">
                      <a16:colId xmlns:a16="http://schemas.microsoft.com/office/drawing/2014/main" val="3193289168"/>
                    </a:ext>
                  </a:extLst>
                </a:gridCol>
                <a:gridCol w="742950">
                  <a:extLst>
                    <a:ext uri="{9D8B030D-6E8A-4147-A177-3AD203B41FA5}">
                      <a16:colId xmlns:a16="http://schemas.microsoft.com/office/drawing/2014/main" val="254292212"/>
                    </a:ext>
                  </a:extLst>
                </a:gridCol>
                <a:gridCol w="742950">
                  <a:extLst>
                    <a:ext uri="{9D8B030D-6E8A-4147-A177-3AD203B41FA5}">
                      <a16:colId xmlns:a16="http://schemas.microsoft.com/office/drawing/2014/main" val="1690218625"/>
                    </a:ext>
                  </a:extLst>
                </a:gridCol>
                <a:gridCol w="742950">
                  <a:extLst>
                    <a:ext uri="{9D8B030D-6E8A-4147-A177-3AD203B41FA5}">
                      <a16:colId xmlns:a16="http://schemas.microsoft.com/office/drawing/2014/main" val="636328634"/>
                    </a:ext>
                  </a:extLst>
                </a:gridCol>
                <a:gridCol w="742950">
                  <a:extLst>
                    <a:ext uri="{9D8B030D-6E8A-4147-A177-3AD203B41FA5}">
                      <a16:colId xmlns:a16="http://schemas.microsoft.com/office/drawing/2014/main" val="138338287"/>
                    </a:ext>
                  </a:extLst>
                </a:gridCol>
                <a:gridCol w="742950">
                  <a:extLst>
                    <a:ext uri="{9D8B030D-6E8A-4147-A177-3AD203B41FA5}">
                      <a16:colId xmlns:a16="http://schemas.microsoft.com/office/drawing/2014/main" val="1461302376"/>
                    </a:ext>
                  </a:extLst>
                </a:gridCol>
                <a:gridCol w="742950">
                  <a:extLst>
                    <a:ext uri="{9D8B030D-6E8A-4147-A177-3AD203B41FA5}">
                      <a16:colId xmlns:a16="http://schemas.microsoft.com/office/drawing/2014/main" val="4011570741"/>
                    </a:ext>
                  </a:extLst>
                </a:gridCol>
                <a:gridCol w="742950">
                  <a:extLst>
                    <a:ext uri="{9D8B030D-6E8A-4147-A177-3AD203B41FA5}">
                      <a16:colId xmlns:a16="http://schemas.microsoft.com/office/drawing/2014/main" val="3906718311"/>
                    </a:ext>
                  </a:extLst>
                </a:gridCol>
              </a:tblGrid>
              <a:tr h="462159">
                <a:tc>
                  <a:txBody>
                    <a:bodyPr/>
                    <a:lstStyle/>
                    <a:p>
                      <a:pPr algn="just">
                        <a:lnSpc>
                          <a:spcPct val="150000"/>
                        </a:lnSpc>
                        <a:spcAft>
                          <a:spcPts val="0"/>
                        </a:spcAft>
                      </a:pPr>
                      <a:r>
                        <a:rPr lang="en-US" sz="1400" b="1" dirty="0">
                          <a:solidFill>
                            <a:srgbClr val="000000"/>
                          </a:solidFill>
                          <a:effectLst/>
                          <a:latin typeface="Calibri" panose="020F0502020204030204" pitchFamily="34" charset="0"/>
                          <a:ea typeface="Batang"/>
                          <a:cs typeface="Times New Roman" panose="02020603050405020304" pitchFamily="18" charset="0"/>
                        </a:rPr>
                        <a:t>pK</a:t>
                      </a:r>
                      <a:r>
                        <a:rPr lang="en-US" sz="1400" b="1" baseline="-25000" dirty="0">
                          <a:solidFill>
                            <a:srgbClr val="000000"/>
                          </a:solidFill>
                          <a:effectLst/>
                          <a:latin typeface="Calibri" panose="020F0502020204030204" pitchFamily="34" charset="0"/>
                          <a:ea typeface="Batang"/>
                          <a:cs typeface="Times New Roman" panose="02020603050405020304" pitchFamily="18" charset="0"/>
                        </a:rPr>
                        <a:t>9</a:t>
                      </a:r>
                      <a:endParaRPr lang="cs-CZ" sz="1400" dirty="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10</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8</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7</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14</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16</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6</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b="1">
                          <a:solidFill>
                            <a:srgbClr val="000000"/>
                          </a:solidFill>
                          <a:effectLst/>
                          <a:latin typeface="Calibri" panose="020F0502020204030204" pitchFamily="34" charset="0"/>
                          <a:ea typeface="Batang"/>
                          <a:cs typeface="Times New Roman" panose="02020603050405020304" pitchFamily="18" charset="0"/>
                        </a:rPr>
                        <a:t>pK</a:t>
                      </a:r>
                      <a:r>
                        <a:rPr lang="en-US" sz="1400" b="1" baseline="-25000">
                          <a:solidFill>
                            <a:srgbClr val="000000"/>
                          </a:solidFill>
                          <a:effectLst/>
                          <a:latin typeface="Calibri" panose="020F0502020204030204" pitchFamily="34" charset="0"/>
                          <a:ea typeface="Batang"/>
                          <a:cs typeface="Times New Roman" panose="02020603050405020304" pitchFamily="18" charset="0"/>
                        </a:rPr>
                        <a:t>4</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extLst>
                  <a:ext uri="{0D108BD9-81ED-4DB2-BD59-A6C34878D82A}">
                    <a16:rowId xmlns:a16="http://schemas.microsoft.com/office/drawing/2014/main" val="286416652"/>
                  </a:ext>
                </a:extLst>
              </a:tr>
              <a:tr h="462159">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4.85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5.2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5.75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5.82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6.17</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6.35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6.73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6.75</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7.01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7.10</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7.12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7.22</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7.3</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alibri" panose="020F0502020204030204" pitchFamily="34" charset="0"/>
                          <a:ea typeface="Batang"/>
                          <a:cs typeface="Times New Roman" panose="02020603050405020304" pitchFamily="18" charset="0"/>
                        </a:rPr>
                        <a:t>7.31</a:t>
                      </a:r>
                      <a:endParaRPr lang="cs-CZ" sz="140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tc>
                  <a:txBody>
                    <a:bodyPr/>
                    <a:lstStyle/>
                    <a:p>
                      <a:pPr algn="just">
                        <a:lnSpc>
                          <a:spcPct val="150000"/>
                        </a:lnSpc>
                        <a:spcAft>
                          <a:spcPts val="0"/>
                        </a:spcAft>
                      </a:pPr>
                      <a:r>
                        <a:rPr lang="en-US" sz="1400" dirty="0">
                          <a:solidFill>
                            <a:srgbClr val="000000"/>
                          </a:solidFill>
                          <a:effectLst/>
                          <a:latin typeface="Calibri" panose="020F0502020204030204" pitchFamily="34" charset="0"/>
                          <a:ea typeface="Batang"/>
                          <a:cs typeface="Times New Roman" panose="02020603050405020304" pitchFamily="18" charset="0"/>
                        </a:rPr>
                        <a:t>7.49</a:t>
                      </a:r>
                      <a:endParaRPr lang="cs-CZ" sz="1400" dirty="0">
                        <a:solidFill>
                          <a:srgbClr val="000000"/>
                        </a:solidFill>
                        <a:effectLst/>
                        <a:latin typeface="Calibri" panose="020F0502020204030204" pitchFamily="34" charset="0"/>
                        <a:ea typeface="Batang"/>
                        <a:cs typeface="Times New Roman" panose="02020603050405020304" pitchFamily="18" charset="0"/>
                      </a:endParaRPr>
                    </a:p>
                  </a:txBody>
                  <a:tcPr marL="68580" marR="68580" marT="0" marB="0"/>
                </a:tc>
                <a:extLst>
                  <a:ext uri="{0D108BD9-81ED-4DB2-BD59-A6C34878D82A}">
                    <a16:rowId xmlns:a16="http://schemas.microsoft.com/office/drawing/2014/main" val="3637365778"/>
                  </a:ext>
                </a:extLst>
              </a:tr>
            </a:tbl>
          </a:graphicData>
        </a:graphic>
      </p:graphicFrame>
      <p:sp>
        <p:nvSpPr>
          <p:cNvPr id="8" name="TextovéPole 7"/>
          <p:cNvSpPr txBox="1"/>
          <p:nvPr/>
        </p:nvSpPr>
        <p:spPr>
          <a:xfrm>
            <a:off x="4034971" y="5341257"/>
            <a:ext cx="8157029" cy="400110"/>
          </a:xfrm>
          <a:prstGeom prst="rect">
            <a:avLst/>
          </a:prstGeom>
          <a:noFill/>
        </p:spPr>
        <p:txBody>
          <a:bodyPr wrap="square" rtlCol="0">
            <a:spAutoFit/>
          </a:bodyPr>
          <a:lstStyle/>
          <a:p>
            <a:r>
              <a:rPr lang="cs-CZ" sz="2000" dirty="0" err="1"/>
              <a:t>Tab</a:t>
            </a:r>
            <a:r>
              <a:rPr lang="cs-CZ" sz="2000" dirty="0"/>
              <a:t>: </a:t>
            </a:r>
            <a:r>
              <a:rPr lang="cs-CZ" sz="2000" dirty="0" err="1"/>
              <a:t>pK</a:t>
            </a:r>
            <a:r>
              <a:rPr lang="cs-CZ" sz="2000" baseline="-25000" dirty="0" err="1"/>
              <a:t>A</a:t>
            </a:r>
            <a:r>
              <a:rPr lang="cs-CZ" sz="2000" dirty="0"/>
              <a:t> 16 histidinových řetězců v molekule albuminu (seřazeno vzestupně)</a:t>
            </a:r>
          </a:p>
        </p:txBody>
      </p:sp>
      <p:grpSp>
        <p:nvGrpSpPr>
          <p:cNvPr id="9" name="Skupina 8"/>
          <p:cNvGrpSpPr/>
          <p:nvPr/>
        </p:nvGrpSpPr>
        <p:grpSpPr>
          <a:xfrm rot="3617521" flipV="1">
            <a:off x="6531764" y="3242820"/>
            <a:ext cx="1383841" cy="758000"/>
            <a:chOff x="9170484" y="4063731"/>
            <a:chExt cx="1001604" cy="327441"/>
          </a:xfrm>
        </p:grpSpPr>
        <p:sp>
          <p:nvSpPr>
            <p:cNvPr id="10" name="Volný tvar 9"/>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Rovnoramenný trojúhelník 10"/>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2" name="Skupina 11"/>
          <p:cNvGrpSpPr/>
          <p:nvPr/>
        </p:nvGrpSpPr>
        <p:grpSpPr>
          <a:xfrm rot="8579579" flipV="1">
            <a:off x="4945416" y="4472060"/>
            <a:ext cx="2606727" cy="902697"/>
            <a:chOff x="9170484" y="4063731"/>
            <a:chExt cx="1001604" cy="327441"/>
          </a:xfrm>
          <a:scene3d>
            <a:camera prst="orthographicFront">
              <a:rot lat="0" lon="10800000" rev="0"/>
            </a:camera>
            <a:lightRig rig="threePt" dir="t"/>
          </a:scene3d>
        </p:grpSpPr>
        <p:sp>
          <p:nvSpPr>
            <p:cNvPr id="13" name="Volný tvar 12"/>
            <p:cNvSpPr/>
            <p:nvPr/>
          </p:nvSpPr>
          <p:spPr>
            <a:xfrm>
              <a:off x="9170484" y="4063731"/>
              <a:ext cx="929454" cy="242447"/>
            </a:xfrm>
            <a:custGeom>
              <a:avLst/>
              <a:gdLst>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900333 w 1097280"/>
                <a:gd name="connsiteY6" fmla="*/ 98474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422031 w 1097280"/>
                <a:gd name="connsiteY1" fmla="*/ 14067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689317 w 1097280"/>
                <a:gd name="connsiteY4" fmla="*/ 70338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12874 w 1097280"/>
                <a:gd name="connsiteY8" fmla="*/ 182880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47114 w 1097280"/>
                <a:gd name="connsiteY3" fmla="*/ 56271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879738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84739 w 1097280"/>
                <a:gd name="connsiteY7" fmla="*/ 154744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1818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2813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50556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78302 w 1097280"/>
                <a:gd name="connsiteY2" fmla="*/ 62425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62101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84406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908313 w 1097280"/>
                <a:gd name="connsiteY6" fmla="*/ 114950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9027 w 1097280"/>
                <a:gd name="connsiteY7" fmla="*/ 151887 h 211015"/>
                <a:gd name="connsiteX8" fmla="*/ 1054063 w 1097280"/>
                <a:gd name="connsiteY8" fmla="*/ 178761 h 211015"/>
                <a:gd name="connsiteX9" fmla="*/ 1097280 w 1097280"/>
                <a:gd name="connsiteY9" fmla="*/ 211015 h 211015"/>
                <a:gd name="connsiteX0" fmla="*/ 0 w 1097280"/>
                <a:gd name="connsiteY0" fmla="*/ 0 h 211015"/>
                <a:gd name="connsiteX1" fmla="*/ 397317 w 1097280"/>
                <a:gd name="connsiteY1" fmla="*/ 41045 h 211015"/>
                <a:gd name="connsiteX2" fmla="*/ 484017 w 1097280"/>
                <a:gd name="connsiteY2" fmla="*/ 53852 h 211015"/>
                <a:gd name="connsiteX3" fmla="*/ 638542 w 1097280"/>
                <a:gd name="connsiteY3" fmla="*/ 81989 h 211015"/>
                <a:gd name="connsiteX4" fmla="*/ 709911 w 1097280"/>
                <a:gd name="connsiteY4" fmla="*/ 99248 h 211015"/>
                <a:gd name="connsiteX5" fmla="*/ 801859 w 1097280"/>
                <a:gd name="connsiteY5" fmla="*/ 121554 h 211015"/>
                <a:gd name="connsiteX6" fmla="*/ 894025 w 1097280"/>
                <a:gd name="connsiteY6" fmla="*/ 154955 h 211015"/>
                <a:gd name="connsiteX7" fmla="*/ 993312 w 1097280"/>
                <a:gd name="connsiteY7" fmla="*/ 186177 h 211015"/>
                <a:gd name="connsiteX8" fmla="*/ 1054063 w 1097280"/>
                <a:gd name="connsiteY8" fmla="*/ 178761 h 211015"/>
                <a:gd name="connsiteX9" fmla="*/ 1097280 w 1097280"/>
                <a:gd name="connsiteY9" fmla="*/ 211015 h 211015"/>
                <a:gd name="connsiteX0" fmla="*/ 0 w 1097280"/>
                <a:gd name="connsiteY0" fmla="*/ 0 h 214479"/>
                <a:gd name="connsiteX1" fmla="*/ 397317 w 1097280"/>
                <a:gd name="connsiteY1" fmla="*/ 41045 h 214479"/>
                <a:gd name="connsiteX2" fmla="*/ 484017 w 1097280"/>
                <a:gd name="connsiteY2" fmla="*/ 53852 h 214479"/>
                <a:gd name="connsiteX3" fmla="*/ 638542 w 1097280"/>
                <a:gd name="connsiteY3" fmla="*/ 81989 h 214479"/>
                <a:gd name="connsiteX4" fmla="*/ 709911 w 1097280"/>
                <a:gd name="connsiteY4" fmla="*/ 99248 h 214479"/>
                <a:gd name="connsiteX5" fmla="*/ 801859 w 1097280"/>
                <a:gd name="connsiteY5" fmla="*/ 121554 h 214479"/>
                <a:gd name="connsiteX6" fmla="*/ 894025 w 1097280"/>
                <a:gd name="connsiteY6" fmla="*/ 154955 h 214479"/>
                <a:gd name="connsiteX7" fmla="*/ 993312 w 1097280"/>
                <a:gd name="connsiteY7" fmla="*/ 186177 h 214479"/>
                <a:gd name="connsiteX8" fmla="*/ 1054063 w 1097280"/>
                <a:gd name="connsiteY8" fmla="*/ 213051 h 214479"/>
                <a:gd name="connsiteX9" fmla="*/ 1097280 w 1097280"/>
                <a:gd name="connsiteY9" fmla="*/ 211015 h 214479"/>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4025 w 1097280"/>
                <a:gd name="connsiteY6" fmla="*/ 15495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8542 w 1097280"/>
                <a:gd name="connsiteY3" fmla="*/ 81989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4017 w 1097280"/>
                <a:gd name="connsiteY2" fmla="*/ 53852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41045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2425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09911 w 1097280"/>
                <a:gd name="connsiteY4" fmla="*/ 99248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2155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49240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3312 w 1097280"/>
                <a:gd name="connsiteY7" fmla="*/ 186177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54063 w 1097280"/>
                <a:gd name="connsiteY8" fmla="*/ 213051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9775 w 1097280"/>
                <a:gd name="connsiteY8" fmla="*/ 20733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2984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 name="connsiteX0" fmla="*/ 0 w 1097280"/>
                <a:gd name="connsiteY0" fmla="*/ 0 h 242447"/>
                <a:gd name="connsiteX1" fmla="*/ 397317 w 1097280"/>
                <a:gd name="connsiteY1" fmla="*/ 55332 h 242447"/>
                <a:gd name="connsiteX2" fmla="*/ 489732 w 1097280"/>
                <a:gd name="connsiteY2" fmla="*/ 68140 h 242447"/>
                <a:gd name="connsiteX3" fmla="*/ 635685 w 1097280"/>
                <a:gd name="connsiteY3" fmla="*/ 96276 h 242447"/>
                <a:gd name="connsiteX4" fmla="*/ 712768 w 1097280"/>
                <a:gd name="connsiteY4" fmla="*/ 113536 h 242447"/>
                <a:gd name="connsiteX5" fmla="*/ 801859 w 1097280"/>
                <a:gd name="connsiteY5" fmla="*/ 138699 h 242447"/>
                <a:gd name="connsiteX6" fmla="*/ 896882 w 1097280"/>
                <a:gd name="connsiteY6" fmla="*/ 166385 h 242447"/>
                <a:gd name="connsiteX7" fmla="*/ 999027 w 1097280"/>
                <a:gd name="connsiteY7" fmla="*/ 203322 h 242447"/>
                <a:gd name="connsiteX8" fmla="*/ 1036918 w 1097280"/>
                <a:gd name="connsiteY8" fmla="*/ 218766 h 242447"/>
                <a:gd name="connsiteX9" fmla="*/ 1097280 w 1097280"/>
                <a:gd name="connsiteY9" fmla="*/ 242447 h 2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280" h="242447">
                  <a:moveTo>
                    <a:pt x="0" y="0"/>
                  </a:moveTo>
                  <a:cubicBezTo>
                    <a:pt x="152107" y="16119"/>
                    <a:pt x="315695" y="43975"/>
                    <a:pt x="397317" y="55332"/>
                  </a:cubicBezTo>
                  <a:cubicBezTo>
                    <a:pt x="478939" y="66689"/>
                    <a:pt x="450004" y="61316"/>
                    <a:pt x="489732" y="68140"/>
                  </a:cubicBezTo>
                  <a:cubicBezTo>
                    <a:pt x="529460" y="74964"/>
                    <a:pt x="598512" y="88710"/>
                    <a:pt x="635685" y="96276"/>
                  </a:cubicBezTo>
                  <a:cubicBezTo>
                    <a:pt x="672858" y="103842"/>
                    <a:pt x="685072" y="106466"/>
                    <a:pt x="712768" y="113536"/>
                  </a:cubicBezTo>
                  <a:cubicBezTo>
                    <a:pt x="740464" y="120606"/>
                    <a:pt x="771173" y="129891"/>
                    <a:pt x="801859" y="138699"/>
                  </a:cubicBezTo>
                  <a:cubicBezTo>
                    <a:pt x="832545" y="147507"/>
                    <a:pt x="870922" y="156204"/>
                    <a:pt x="896882" y="166385"/>
                  </a:cubicBezTo>
                  <a:cubicBezTo>
                    <a:pt x="927874" y="176569"/>
                    <a:pt x="975688" y="194592"/>
                    <a:pt x="999027" y="203322"/>
                  </a:cubicBezTo>
                  <a:cubicBezTo>
                    <a:pt x="1022366" y="212052"/>
                    <a:pt x="1020543" y="212245"/>
                    <a:pt x="1036918" y="218766"/>
                  </a:cubicBezTo>
                  <a:lnTo>
                    <a:pt x="1097280" y="242447"/>
                  </a:lnTo>
                </a:path>
              </a:pathLst>
            </a:cu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Rovnoramenný trojúhelník 13"/>
            <p:cNvSpPr/>
            <p:nvPr/>
          </p:nvSpPr>
          <p:spPr>
            <a:xfrm rot="6894458">
              <a:off x="9935888" y="4154972"/>
              <a:ext cx="219300" cy="2531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 name="TextovéPole 14"/>
          <p:cNvSpPr txBox="1"/>
          <p:nvPr/>
        </p:nvSpPr>
        <p:spPr>
          <a:xfrm>
            <a:off x="7823199" y="3599543"/>
            <a:ext cx="3831771" cy="1323439"/>
          </a:xfrm>
          <a:prstGeom prst="rect">
            <a:avLst/>
          </a:prstGeom>
          <a:noFill/>
        </p:spPr>
        <p:txBody>
          <a:bodyPr wrap="square" rtlCol="0">
            <a:spAutoFit/>
          </a:bodyPr>
          <a:lstStyle/>
          <a:p>
            <a:r>
              <a:rPr lang="cs-CZ" sz="2000" b="1" dirty="0"/>
              <a:t> Důsledek: </a:t>
            </a:r>
            <a:r>
              <a:rPr lang="cs-CZ" sz="2000" dirty="0"/>
              <a:t>Prakticky                       </a:t>
            </a:r>
            <a:r>
              <a:rPr lang="cs-CZ" sz="2000" b="1" dirty="0"/>
              <a:t>lineární titrační křivka </a:t>
            </a:r>
            <a:r>
              <a:rPr lang="cs-CZ" sz="2000" dirty="0"/>
              <a:t>proteinů</a:t>
            </a:r>
          </a:p>
          <a:p>
            <a:r>
              <a:rPr lang="cs-CZ" sz="2000" b="1" dirty="0" err="1"/>
              <a:t>Pufrační</a:t>
            </a:r>
            <a:r>
              <a:rPr lang="cs-CZ" sz="2000" b="1" dirty="0"/>
              <a:t> kapacita </a:t>
            </a:r>
            <a:r>
              <a:rPr lang="cs-CZ" sz="2000" dirty="0"/>
              <a:t>je téměř </a:t>
            </a:r>
            <a:r>
              <a:rPr lang="cs-CZ" sz="2000" b="1" dirty="0"/>
              <a:t>konstantní</a:t>
            </a:r>
            <a:r>
              <a:rPr lang="cs-CZ" sz="2000" dirty="0"/>
              <a:t> v širokém rozmezí pH. </a:t>
            </a:r>
          </a:p>
        </p:txBody>
      </p:sp>
    </p:spTree>
    <p:extLst>
      <p:ext uri="{BB962C8B-B14F-4D97-AF65-F5344CB8AC3E}">
        <p14:creationId xmlns:p14="http://schemas.microsoft.com/office/powerpoint/2010/main" val="426501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par>
                                <p:cTn id="30" presetID="22" presetClass="entr" presetSubtype="2"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1000"/>
                                        <p:tgtEl>
                                          <p:spTgt spid="12"/>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P spid="8"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75771" y="1436914"/>
            <a:ext cx="5225143" cy="542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a:solidFill>
                  <a:srgbClr val="C00000"/>
                </a:solidFill>
              </a:rPr>
              <a:t>Proteinové pufry</a:t>
            </a:r>
          </a:p>
        </p:txBody>
      </p:sp>
      <p:graphicFrame>
        <p:nvGraphicFramePr>
          <p:cNvPr id="5" name="Graf 4"/>
          <p:cNvGraphicFramePr/>
          <p:nvPr/>
        </p:nvGraphicFramePr>
        <p:xfrm>
          <a:off x="609600" y="2218191"/>
          <a:ext cx="4616904" cy="463980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Přímá spojnice se šipkou 6"/>
          <p:cNvCxnSpPr/>
          <p:nvPr/>
        </p:nvCxnSpPr>
        <p:spPr>
          <a:xfrm>
            <a:off x="2619829" y="3679368"/>
            <a:ext cx="0" cy="4499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flipV="1">
            <a:off x="3135086" y="4426853"/>
            <a:ext cx="333828" cy="391889"/>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1"/>
          <p:cNvSpPr txBox="1"/>
          <p:nvPr/>
        </p:nvSpPr>
        <p:spPr>
          <a:xfrm>
            <a:off x="3534229" y="4524828"/>
            <a:ext cx="1792514" cy="9615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800" dirty="0"/>
              <a:t>Titrační křivka jednoduchého pufru</a:t>
            </a:r>
          </a:p>
        </p:txBody>
      </p:sp>
    </p:spTree>
    <p:extLst>
      <p:ext uri="{BB962C8B-B14F-4D97-AF65-F5344CB8AC3E}">
        <p14:creationId xmlns:p14="http://schemas.microsoft.com/office/powerpoint/2010/main" val="169489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6966857" y="0"/>
            <a:ext cx="5225143"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838200" y="365125"/>
            <a:ext cx="5765800" cy="1325563"/>
          </a:xfrm>
        </p:spPr>
        <p:txBody>
          <a:bodyPr/>
          <a:lstStyle/>
          <a:p>
            <a:r>
              <a:rPr lang="cs-CZ" dirty="0">
                <a:solidFill>
                  <a:srgbClr val="C00000"/>
                </a:solidFill>
              </a:rPr>
              <a:t>Fosfátový pufr</a:t>
            </a:r>
          </a:p>
        </p:txBody>
      </p:sp>
      <p:sp>
        <p:nvSpPr>
          <p:cNvPr id="3" name="Zástupný symbol pro obsah 2"/>
          <p:cNvSpPr>
            <a:spLocks noGrp="1"/>
          </p:cNvSpPr>
          <p:nvPr>
            <p:ph sz="half" idx="1"/>
          </p:nvPr>
        </p:nvSpPr>
        <p:spPr>
          <a:xfrm>
            <a:off x="838200" y="1825625"/>
            <a:ext cx="4009571" cy="4351338"/>
          </a:xfrm>
        </p:spPr>
        <p:txBody>
          <a:bodyPr/>
          <a:lstStyle/>
          <a:p>
            <a:r>
              <a:rPr lang="cs-CZ" dirty="0"/>
              <a:t>Je klíčovým pufrem intracelulárně</a:t>
            </a:r>
          </a:p>
          <a:p>
            <a:r>
              <a:rPr lang="cs-CZ" dirty="0"/>
              <a:t>Např. součást DNA</a:t>
            </a:r>
          </a:p>
          <a:p>
            <a:endParaRPr lang="cs-CZ" dirty="0"/>
          </a:p>
          <a:p>
            <a:r>
              <a:rPr lang="cs-CZ" dirty="0"/>
              <a:t>Pro pufrování je klíčový 2. disociační krok, který má </a:t>
            </a:r>
            <a:r>
              <a:rPr lang="cs-CZ" dirty="0" err="1"/>
              <a:t>pK</a:t>
            </a:r>
            <a:r>
              <a:rPr lang="cs-CZ" baseline="-25000" dirty="0" err="1"/>
              <a:t>A</a:t>
            </a:r>
            <a:r>
              <a:rPr lang="cs-CZ" baseline="-25000" dirty="0"/>
              <a:t> </a:t>
            </a:r>
            <a:r>
              <a:rPr lang="cs-CZ" dirty="0"/>
              <a:t>= 7,2</a:t>
            </a:r>
            <a:endParaRPr lang="cs-CZ" baseline="-25000" dirty="0"/>
          </a:p>
          <a:p>
            <a:endParaRPr lang="cs-CZ" dirty="0"/>
          </a:p>
        </p:txBody>
      </p:sp>
      <p:pic>
        <p:nvPicPr>
          <p:cNvPr id="5" name="Obrázek 4" descr="StandaObrazekHistidine.png"/>
          <p:cNvPicPr/>
          <p:nvPr/>
        </p:nvPicPr>
        <p:blipFill>
          <a:blip r:embed="rId2" cstate="print"/>
          <a:stretch>
            <a:fillRect/>
          </a:stretch>
        </p:blipFill>
        <p:spPr>
          <a:xfrm>
            <a:off x="7626758" y="3493588"/>
            <a:ext cx="9130483" cy="3364412"/>
          </a:xfrm>
          <a:prstGeom prst="rect">
            <a:avLst/>
          </a:prstGeom>
        </p:spPr>
      </p:pic>
      <p:graphicFrame>
        <p:nvGraphicFramePr>
          <p:cNvPr id="6" name="Graf 5"/>
          <p:cNvGraphicFramePr/>
          <p:nvPr/>
        </p:nvGraphicFramePr>
        <p:xfrm>
          <a:off x="7225891" y="180975"/>
          <a:ext cx="4678045" cy="344805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Přímá spojnice se šipkou 7"/>
          <p:cNvCxnSpPr/>
          <p:nvPr/>
        </p:nvCxnSpPr>
        <p:spPr>
          <a:xfrm>
            <a:off x="5152571" y="4223658"/>
            <a:ext cx="1074057" cy="14514"/>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9855200" y="1030514"/>
            <a:ext cx="7257" cy="66040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81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CC3300"/>
                </a:solidFill>
              </a:rPr>
              <a:t>Vodíkové ionty</a:t>
            </a:r>
          </a:p>
        </p:txBody>
      </p:sp>
      <p:sp>
        <p:nvSpPr>
          <p:cNvPr id="3" name="Zástupný symbol pro obsah 2"/>
          <p:cNvSpPr>
            <a:spLocks noGrp="1"/>
          </p:cNvSpPr>
          <p:nvPr>
            <p:ph idx="1"/>
          </p:nvPr>
        </p:nvSpPr>
        <p:spPr/>
        <p:txBody>
          <a:bodyPr/>
          <a:lstStyle/>
          <a:p>
            <a:r>
              <a:rPr lang="cs-CZ" dirty="0"/>
              <a:t>Je koncentrace vodíkových iontů v extracelulární tekutině (ECT) malá,  velká, obrovská nebo titěrná?</a:t>
            </a:r>
          </a:p>
          <a:p>
            <a:r>
              <a:rPr lang="cs-CZ" dirty="0"/>
              <a:t>Proč je udržování přesné koncentrace H</a:t>
            </a:r>
            <a:r>
              <a:rPr lang="cs-CZ" baseline="30000" dirty="0"/>
              <a:t>+</a:t>
            </a:r>
            <a:r>
              <a:rPr lang="cs-CZ" dirty="0"/>
              <a:t> mnohem důležitější než např. udržování přesné koncentrace jódu nebo zinku</a:t>
            </a:r>
            <a:r>
              <a:rPr lang="cs-CZ" baseline="30000" dirty="0"/>
              <a:t>1</a:t>
            </a:r>
            <a:r>
              <a:rPr lang="cs-CZ" dirty="0"/>
              <a:t>? </a:t>
            </a:r>
          </a:p>
          <a:p>
            <a:r>
              <a:rPr lang="cs-CZ" dirty="0">
                <a:solidFill>
                  <a:schemeClr val="bg1">
                    <a:lumMod val="50000"/>
                  </a:schemeClr>
                </a:solidFill>
              </a:rPr>
              <a:t>Je přesnější mluvit o H</a:t>
            </a:r>
            <a:r>
              <a:rPr lang="cs-CZ" baseline="-25000" dirty="0">
                <a:solidFill>
                  <a:schemeClr val="bg1">
                    <a:lumMod val="50000"/>
                  </a:schemeClr>
                </a:solidFill>
              </a:rPr>
              <a:t>3</a:t>
            </a:r>
            <a:r>
              <a:rPr lang="cs-CZ" dirty="0">
                <a:solidFill>
                  <a:schemeClr val="bg1">
                    <a:lumMod val="50000"/>
                  </a:schemeClr>
                </a:solidFill>
              </a:rPr>
              <a:t>O</a:t>
            </a:r>
            <a:r>
              <a:rPr lang="cs-CZ" baseline="30000" dirty="0">
                <a:solidFill>
                  <a:schemeClr val="bg1">
                    <a:lumMod val="50000"/>
                  </a:schemeClr>
                </a:solidFill>
              </a:rPr>
              <a:t>+</a:t>
            </a:r>
            <a:r>
              <a:rPr lang="cs-CZ" dirty="0">
                <a:solidFill>
                  <a:schemeClr val="bg1">
                    <a:lumMod val="50000"/>
                  </a:schemeClr>
                </a:solidFill>
              </a:rPr>
              <a:t> nebo o  H</a:t>
            </a:r>
            <a:r>
              <a:rPr lang="cs-CZ" baseline="30000" dirty="0">
                <a:solidFill>
                  <a:schemeClr val="bg1">
                    <a:lumMod val="50000"/>
                  </a:schemeClr>
                </a:solidFill>
              </a:rPr>
              <a:t>+</a:t>
            </a:r>
            <a:r>
              <a:rPr lang="cs-CZ" dirty="0">
                <a:solidFill>
                  <a:schemeClr val="bg1">
                    <a:lumMod val="50000"/>
                  </a:schemeClr>
                </a:solidFill>
              </a:rPr>
              <a:t>? Proč?</a:t>
            </a:r>
          </a:p>
          <a:p>
            <a:r>
              <a:rPr lang="cs-CZ" dirty="0">
                <a:solidFill>
                  <a:schemeClr val="bg1">
                    <a:lumMod val="50000"/>
                  </a:schemeClr>
                </a:solidFill>
              </a:rPr>
              <a:t>Co to je vodíkový můstek? </a:t>
            </a:r>
          </a:p>
          <a:p>
            <a:r>
              <a:rPr lang="cs-CZ" dirty="0">
                <a:solidFill>
                  <a:schemeClr val="bg1">
                    <a:lumMod val="50000"/>
                  </a:schemeClr>
                </a:solidFill>
              </a:rPr>
              <a:t>Je za fyziologických okolností v plazmě více H</a:t>
            </a:r>
            <a:r>
              <a:rPr lang="cs-CZ" baseline="-25000" dirty="0">
                <a:solidFill>
                  <a:schemeClr val="bg1">
                    <a:lumMod val="50000"/>
                  </a:schemeClr>
                </a:solidFill>
              </a:rPr>
              <a:t>3</a:t>
            </a:r>
            <a:r>
              <a:rPr lang="cs-CZ" dirty="0">
                <a:solidFill>
                  <a:schemeClr val="bg1">
                    <a:lumMod val="50000"/>
                  </a:schemeClr>
                </a:solidFill>
              </a:rPr>
              <a:t>O</a:t>
            </a:r>
            <a:r>
              <a:rPr lang="cs-CZ" baseline="30000" dirty="0">
                <a:solidFill>
                  <a:schemeClr val="bg1">
                    <a:lumMod val="50000"/>
                  </a:schemeClr>
                </a:solidFill>
              </a:rPr>
              <a:t>+</a:t>
            </a:r>
            <a:r>
              <a:rPr lang="cs-CZ" dirty="0">
                <a:solidFill>
                  <a:schemeClr val="bg1">
                    <a:lumMod val="50000"/>
                  </a:schemeClr>
                </a:solidFill>
              </a:rPr>
              <a:t> nebo OH</a:t>
            </a:r>
            <a:r>
              <a:rPr lang="cs-CZ" baseline="30000" dirty="0">
                <a:solidFill>
                  <a:schemeClr val="bg1">
                    <a:lumMod val="50000"/>
                  </a:schemeClr>
                </a:solidFill>
              </a:rPr>
              <a:t>-</a:t>
            </a:r>
            <a:r>
              <a:rPr lang="cs-CZ" dirty="0">
                <a:solidFill>
                  <a:schemeClr val="bg1">
                    <a:lumMod val="50000"/>
                  </a:schemeClr>
                </a:solidFill>
              </a:rPr>
              <a:t> ?</a:t>
            </a:r>
          </a:p>
          <a:p>
            <a:pPr marL="457200" lvl="1" indent="0">
              <a:buNone/>
            </a:pPr>
            <a:endParaRPr lang="cs-CZ" dirty="0"/>
          </a:p>
        </p:txBody>
      </p:sp>
      <p:sp>
        <p:nvSpPr>
          <p:cNvPr id="4" name="Zástupný symbol pro zápatí 3"/>
          <p:cNvSpPr>
            <a:spLocks noGrp="1"/>
          </p:cNvSpPr>
          <p:nvPr>
            <p:ph type="ftr" sz="quarter" idx="11"/>
          </p:nvPr>
        </p:nvSpPr>
        <p:spPr>
          <a:xfrm>
            <a:off x="1017494" y="6176963"/>
            <a:ext cx="6019800" cy="544512"/>
          </a:xfrm>
        </p:spPr>
        <p:txBody>
          <a:bodyPr/>
          <a:lstStyle/>
          <a:p>
            <a:pPr algn="l"/>
            <a:r>
              <a:rPr lang="cs-CZ" sz="1400" dirty="0">
                <a:solidFill>
                  <a:schemeClr val="tx1"/>
                </a:solidFill>
              </a:rPr>
              <a:t>1.Nápověda: Zaměřte se na vlastnosti některých biologických makromolekul a vlastnosti vody jako takové</a:t>
            </a:r>
          </a:p>
        </p:txBody>
      </p:sp>
    </p:spTree>
    <p:extLst>
      <p:ext uri="{BB962C8B-B14F-4D97-AF65-F5344CB8AC3E}">
        <p14:creationId xmlns:p14="http://schemas.microsoft.com/office/powerpoint/2010/main" val="37398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C00000"/>
                </a:solidFill>
              </a:rPr>
              <a:t>Bikarbonátový</a:t>
            </a:r>
            <a:r>
              <a:rPr lang="cs-CZ" dirty="0">
                <a:solidFill>
                  <a:srgbClr val="C00000"/>
                </a:solidFill>
              </a:rPr>
              <a:t> pufr</a:t>
            </a:r>
          </a:p>
        </p:txBody>
      </p:sp>
      <mc:AlternateContent xmlns:mc="http://schemas.openxmlformats.org/markup-compatibility/2006" xmlns:a14="http://schemas.microsoft.com/office/drawing/2010/main">
        <mc:Choice Requires="a14">
          <p:sp>
            <p:nvSpPr>
              <p:cNvPr id="3" name="Zástupný symbol pro obsah 2"/>
              <p:cNvSpPr>
                <a:spLocks noGrp="1"/>
              </p:cNvSpPr>
              <p:nvPr>
                <p:ph sz="half" idx="1"/>
              </p:nvPr>
            </p:nvSpPr>
            <p:spPr/>
            <p:txBody>
              <a:bodyPr>
                <a:normAutofit fontScale="92500" lnSpcReduction="10000"/>
              </a:bodyPr>
              <a:lstStyle/>
              <a:p>
                <a:pPr marL="0" indent="0">
                  <a:buNone/>
                </a:pPr>
                <a:r>
                  <a:rPr lang="cs-CZ" dirty="0"/>
                  <a:t>CO</a:t>
                </a:r>
                <a:r>
                  <a:rPr lang="cs-CZ" baseline="-25000" dirty="0"/>
                  <a:t>2</a:t>
                </a:r>
                <a:r>
                  <a:rPr lang="cs-CZ" dirty="0"/>
                  <a:t>+H</a:t>
                </a:r>
                <a:r>
                  <a:rPr lang="cs-CZ" baseline="-25000" dirty="0"/>
                  <a:t>2</a:t>
                </a:r>
                <a:r>
                  <a:rPr lang="cs-CZ" dirty="0"/>
                  <a:t>O        H</a:t>
                </a:r>
                <a:r>
                  <a:rPr lang="cs-CZ" baseline="-25000" dirty="0"/>
                  <a:t>2</a:t>
                </a:r>
                <a:r>
                  <a:rPr lang="cs-CZ" dirty="0"/>
                  <a:t>CO</a:t>
                </a:r>
                <a:r>
                  <a:rPr lang="cs-CZ" baseline="-25000" dirty="0"/>
                  <a:t>3</a:t>
                </a:r>
                <a:r>
                  <a:rPr lang="cs-CZ" dirty="0"/>
                  <a:t>        H</a:t>
                </a:r>
                <a:r>
                  <a:rPr lang="cs-CZ" baseline="30000" dirty="0"/>
                  <a:t>+</a:t>
                </a:r>
                <a:r>
                  <a:rPr lang="cs-CZ" dirty="0"/>
                  <a:t> + HCO</a:t>
                </a:r>
                <a:r>
                  <a:rPr lang="cs-CZ" baseline="-25000" dirty="0"/>
                  <a:t>3</a:t>
                </a:r>
                <a:r>
                  <a:rPr lang="cs-CZ" baseline="30000" dirty="0"/>
                  <a:t>-</a:t>
                </a:r>
              </a:p>
              <a:p>
                <a:pPr marL="0" indent="0">
                  <a:buNone/>
                </a:pPr>
                <a:endParaRPr lang="cs-CZ" dirty="0"/>
              </a:p>
              <a:p>
                <a:pPr marL="0" indent="0">
                  <a:buNone/>
                </a:pPr>
                <a:r>
                  <a:rPr lang="cs-CZ" dirty="0"/>
                  <a:t>Katalyzátor: </a:t>
                </a:r>
                <a:r>
                  <a:rPr lang="cs-CZ" dirty="0" err="1"/>
                  <a:t>Karboanhydráza</a:t>
                </a:r>
                <a:r>
                  <a:rPr lang="cs-CZ" dirty="0"/>
                  <a:t> - přítomna v žaludku, ledvinách a erytrocytech </a:t>
                </a:r>
                <a:endParaRPr lang="cs-CZ" baseline="30000" dirty="0"/>
              </a:p>
              <a:p>
                <a:pPr marL="0" indent="0">
                  <a:buNone/>
                </a:pPr>
                <a:endParaRPr lang="cs-CZ" baseline="30000" dirty="0"/>
              </a:p>
              <a:p>
                <a:pPr marL="0" indent="0">
                  <a:buNone/>
                </a:pPr>
                <a:r>
                  <a:rPr lang="cs-CZ" dirty="0"/>
                  <a:t>Reakční rovnováha: </a:t>
                </a:r>
                <a:r>
                  <a:rPr lang="cs-CZ" b="1" dirty="0" err="1"/>
                  <a:t>Henderson-Hasselbalchova</a:t>
                </a:r>
                <a:r>
                  <a:rPr lang="cs-CZ" b="1" dirty="0"/>
                  <a:t> rovnice:</a:t>
                </a:r>
                <a:endParaRPr lang="en-US" b="1" dirty="0"/>
              </a:p>
              <a:p>
                <a:pPr marL="0" indent="0">
                  <a:buNone/>
                </a:pPr>
                <a:endParaRPr lang="cs-CZ" dirty="0"/>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𝑝𝐻</m:t>
                      </m:r>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𝑝𝐾</m:t>
                          </m:r>
                        </m:e>
                        <m:sub>
                          <m:r>
                            <a:rPr lang="cs-CZ" b="0" i="1" smtClean="0">
                              <a:latin typeface="Cambria Math" panose="02040503050406030204" pitchFamily="18" charset="0"/>
                            </a:rPr>
                            <m:t>𝐴</m:t>
                          </m:r>
                        </m:sub>
                      </m:sSub>
                      <m:r>
                        <a:rPr lang="cs-CZ" b="0" i="1" smtClean="0">
                          <a:latin typeface="Cambria Math" panose="02040503050406030204" pitchFamily="18" charset="0"/>
                        </a:rPr>
                        <m:t>+</m:t>
                      </m:r>
                      <m:r>
                        <a:rPr lang="cs-CZ" b="0" i="1" smtClean="0">
                          <a:latin typeface="Cambria Math" panose="02040503050406030204" pitchFamily="18" charset="0"/>
                        </a:rPr>
                        <m:t>𝑙𝑜𝑔</m:t>
                      </m:r>
                      <m:f>
                        <m:fPr>
                          <m:ctrlPr>
                            <a:rPr lang="cs-CZ" b="0" i="1" smtClean="0">
                              <a:latin typeface="Cambria Math" panose="02040503050406030204" pitchFamily="18" charset="0"/>
                            </a:rPr>
                          </m:ctrlPr>
                        </m:fPr>
                        <m:num>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𝐻𝐶𝑂</m:t>
                              </m:r>
                            </m:e>
                            <m:sub>
                              <m:r>
                                <a:rPr lang="en-US" b="0" i="1" smtClean="0">
                                  <a:latin typeface="Cambria Math" panose="02040503050406030204" pitchFamily="18" charset="0"/>
                                </a:rPr>
                                <m:t>3</m:t>
                              </m:r>
                            </m:sub>
                            <m:sup>
                              <m:r>
                                <a:rPr lang="en-US" b="0" i="1" smtClean="0">
                                  <a:latin typeface="Cambria Math" panose="02040503050406030204" pitchFamily="18" charset="0"/>
                                </a:rPr>
                                <m:t>−</m:t>
                              </m:r>
                            </m:sup>
                          </m:sSubSup>
                          <m:r>
                            <a:rPr lang="en-US" b="0" i="1" smtClean="0">
                              <a:latin typeface="Cambria Math" panose="02040503050406030204" pitchFamily="18" charset="0"/>
                            </a:rPr>
                            <m:t>]</m:t>
                          </m:r>
                        </m:num>
                        <m:den>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𝑝𝐶𝑂</m:t>
                              </m:r>
                            </m:e>
                            <m:sub>
                              <m:r>
                                <a:rPr lang="en-US" b="0" i="1" smtClean="0">
                                  <a:latin typeface="Cambria Math" panose="02040503050406030204" pitchFamily="18" charset="0"/>
                                </a:rPr>
                                <m:t>2</m:t>
                              </m:r>
                            </m:sub>
                          </m:sSub>
                        </m:den>
                      </m:f>
                    </m:oMath>
                  </m:oMathPara>
                </a14:m>
                <a:endParaRPr lang="en-US" dirty="0"/>
              </a:p>
              <a:p>
                <a:pPr marL="0" indent="0">
                  <a:buNone/>
                </a:pPr>
                <a:endParaRPr lang="cs-CZ" dirty="0"/>
              </a:p>
              <a:p>
                <a:pPr marL="0" indent="0">
                  <a:buNone/>
                </a:pPr>
                <a:endParaRPr lang="cs-CZ" altLang="cs-CZ" b="1" dirty="0"/>
              </a:p>
              <a:p>
                <a:pPr marL="0" indent="0">
                  <a:buNone/>
                </a:pPr>
                <a:endParaRPr lang="cs-CZ" altLang="cs-CZ" b="1" dirty="0"/>
              </a:p>
              <a:p>
                <a:pPr marL="0" indent="0">
                  <a:buNone/>
                </a:pPr>
                <a:endParaRPr lang="cs-CZ" altLang="cs-CZ" b="1" dirty="0"/>
              </a:p>
              <a:p>
                <a:pPr marL="0" indent="0">
                  <a:buNone/>
                </a:pPr>
                <a:endParaRPr lang="en-US" altLang="cs-CZ" b="1" dirty="0"/>
              </a:p>
              <a:p>
                <a:pPr marL="0" indent="0">
                  <a:buNone/>
                </a:pPr>
                <a:endParaRPr lang="cs-CZ" baseline="30000" dirty="0"/>
              </a:p>
              <a:p>
                <a:pPr marL="0" indent="0">
                  <a:buNone/>
                </a:pPr>
                <a:endParaRPr lang="cs-CZ" baseline="30000" dirty="0"/>
              </a:p>
              <a:p>
                <a:pPr marL="0" indent="0">
                  <a:buNone/>
                </a:pPr>
                <a:endParaRPr lang="cs-CZ" dirty="0"/>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sz="half" idx="1"/>
              </p:nvPr>
            </p:nvSpPr>
            <p:spPr>
              <a:blipFill>
                <a:blip r:embed="rId2"/>
                <a:stretch>
                  <a:fillRect l="-2118" t="-2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Zástupný symbol pro obsah 10"/>
              <p:cNvSpPr>
                <a:spLocks noGrp="1"/>
              </p:cNvSpPr>
              <p:nvPr>
                <p:ph sz="half" idx="2"/>
              </p:nvPr>
            </p:nvSpPr>
            <p:spPr>
              <a:xfrm>
                <a:off x="6468532" y="1608667"/>
                <a:ext cx="4885267" cy="4568296"/>
              </a:xfrm>
            </p:spPr>
            <p:txBody>
              <a:bodyPr>
                <a:normAutofit fontScale="92500" lnSpcReduction="10000"/>
              </a:bodyPr>
              <a:lstStyle/>
              <a:p>
                <a:pPr marL="0" indent="0">
                  <a:buNone/>
                </a:pPr>
                <a:r>
                  <a:rPr lang="cs-CZ" dirty="0"/>
                  <a:t>Při dosazení numerických hodnot (pCO</a:t>
                </a:r>
                <a:r>
                  <a:rPr lang="cs-CZ" baseline="-25000" dirty="0"/>
                  <a:t>2</a:t>
                </a:r>
                <a:r>
                  <a:rPr lang="cs-CZ" dirty="0"/>
                  <a:t> je v </a:t>
                </a:r>
                <a:r>
                  <a:rPr lang="cs-CZ" dirty="0" err="1"/>
                  <a:t>kPa</a:t>
                </a:r>
                <a:r>
                  <a:rPr lang="cs-CZ" dirty="0"/>
                  <a:t>) :</a:t>
                </a:r>
              </a:p>
              <a:p>
                <a:pPr marL="0" indent="0">
                  <a:buNone/>
                </a:pPr>
                <a:endParaRPr lang="cs-CZ" dirty="0"/>
              </a:p>
              <a:p>
                <a:pPr marL="0" indent="0">
                  <a:buNone/>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𝑝𝐻</m:t>
                      </m:r>
                      <m:r>
                        <a:rPr lang="cs-CZ" i="1">
                          <a:latin typeface="Cambria Math" panose="02040503050406030204" pitchFamily="18" charset="0"/>
                        </a:rPr>
                        <m:t>=6,1+</m:t>
                      </m:r>
                      <m:r>
                        <a:rPr lang="cs-CZ" i="1">
                          <a:latin typeface="Cambria Math" panose="02040503050406030204" pitchFamily="18" charset="0"/>
                        </a:rPr>
                        <m:t>𝑙𝑜𝑔</m:t>
                      </m:r>
                      <m:f>
                        <m:fPr>
                          <m:ctrlPr>
                            <a:rPr lang="cs-CZ" i="1">
                              <a:latin typeface="Cambria Math" panose="02040503050406030204" pitchFamily="18" charset="0"/>
                            </a:rPr>
                          </m:ctrlPr>
                        </m:fPr>
                        <m:num>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𝐻𝐶𝑂</m:t>
                              </m:r>
                            </m:e>
                            <m:sub>
                              <m:r>
                                <a:rPr lang="en-US" i="1">
                                  <a:latin typeface="Cambria Math" panose="02040503050406030204" pitchFamily="18" charset="0"/>
                                </a:rPr>
                                <m:t>3</m:t>
                              </m:r>
                            </m:sub>
                            <m:sup>
                              <m:r>
                                <a:rPr lang="en-US" i="1">
                                  <a:latin typeface="Cambria Math" panose="02040503050406030204" pitchFamily="18" charset="0"/>
                                </a:rPr>
                                <m:t>−</m:t>
                              </m:r>
                            </m:sup>
                          </m:sSubSup>
                          <m:r>
                            <a:rPr lang="en-US" i="1">
                              <a:latin typeface="Cambria Math" panose="02040503050406030204" pitchFamily="18" charset="0"/>
                            </a:rPr>
                            <m:t>]</m:t>
                          </m:r>
                        </m:num>
                        <m:den>
                          <m:r>
                            <a:rPr lang="en-US" i="1">
                              <a:latin typeface="Cambria Math" panose="02040503050406030204" pitchFamily="18" charset="0"/>
                            </a:rPr>
                            <m:t>0,22∗</m:t>
                          </m:r>
                          <m:sSub>
                            <m:sSubPr>
                              <m:ctrlPr>
                                <a:rPr lang="en-US" i="1">
                                  <a:latin typeface="Cambria Math" panose="02040503050406030204" pitchFamily="18" charset="0"/>
                                </a:rPr>
                              </m:ctrlPr>
                            </m:sSubPr>
                            <m:e>
                              <m:r>
                                <a:rPr lang="en-US" i="1">
                                  <a:latin typeface="Cambria Math" panose="02040503050406030204" pitchFamily="18" charset="0"/>
                                </a:rPr>
                                <m:t>𝑝𝐶𝑂</m:t>
                              </m:r>
                            </m:e>
                            <m:sub>
                              <m:r>
                                <a:rPr lang="en-US" i="1">
                                  <a:latin typeface="Cambria Math" panose="02040503050406030204" pitchFamily="18" charset="0"/>
                                </a:rPr>
                                <m:t>2</m:t>
                              </m:r>
                            </m:sub>
                          </m:sSub>
                        </m:den>
                      </m:f>
                    </m:oMath>
                  </m:oMathPara>
                </a14:m>
                <a:endParaRPr lang="cs-CZ" dirty="0"/>
              </a:p>
              <a:p>
                <a:pPr marL="0" indent="0">
                  <a:buNone/>
                </a:pPr>
                <a:endParaRPr lang="cs-CZ" dirty="0"/>
              </a:p>
              <a:p>
                <a:pPr marL="0" indent="0">
                  <a:buNone/>
                </a:pPr>
                <a:r>
                  <a:rPr lang="cs-CZ" dirty="0"/>
                  <a:t>Otázka pro jedničkáře: </a:t>
                </a:r>
                <a:r>
                  <a:rPr lang="cs-CZ" dirty="0" err="1"/>
                  <a:t>pK</a:t>
                </a:r>
                <a:r>
                  <a:rPr lang="cs-CZ" baseline="-25000" dirty="0" err="1"/>
                  <a:t>A</a:t>
                </a:r>
                <a:r>
                  <a:rPr lang="cs-CZ" dirty="0"/>
                  <a:t> </a:t>
                </a:r>
                <a:r>
                  <a:rPr lang="cs-CZ" dirty="0" err="1"/>
                  <a:t>bikarbonátového</a:t>
                </a:r>
                <a:r>
                  <a:rPr lang="cs-CZ" dirty="0"/>
                  <a:t> pufru je 6,1. To je dost vzdálené od fyziologického pH = 7,4. Snižuje to </a:t>
                </a:r>
                <a:r>
                  <a:rPr lang="cs-CZ" dirty="0" err="1"/>
                  <a:t>pufrační</a:t>
                </a:r>
                <a:r>
                  <a:rPr lang="cs-CZ" dirty="0"/>
                  <a:t> kapacitu </a:t>
                </a:r>
                <a:r>
                  <a:rPr lang="cs-CZ" dirty="0" err="1"/>
                  <a:t>bikarbonátového</a:t>
                </a:r>
                <a:r>
                  <a:rPr lang="cs-CZ" dirty="0"/>
                  <a:t> pufru?</a:t>
                </a:r>
                <a:endParaRPr lang="cs-CZ" baseline="-25000" dirty="0"/>
              </a:p>
            </p:txBody>
          </p:sp>
        </mc:Choice>
        <mc:Fallback xmlns="">
          <p:sp>
            <p:nvSpPr>
              <p:cNvPr id="11" name="Zástupný symbol pro obsah 10"/>
              <p:cNvSpPr>
                <a:spLocks noGrp="1" noRot="1" noChangeAspect="1" noMove="1" noResize="1" noEditPoints="1" noAdjustHandles="1" noChangeArrowheads="1" noChangeShapeType="1" noTextEdit="1"/>
              </p:cNvSpPr>
              <p:nvPr>
                <p:ph sz="half" idx="2"/>
              </p:nvPr>
            </p:nvSpPr>
            <p:spPr>
              <a:xfrm>
                <a:off x="6468532" y="1608667"/>
                <a:ext cx="4885267" cy="4568296"/>
              </a:xfrm>
              <a:blipFill>
                <a:blip r:embed="rId3"/>
                <a:stretch>
                  <a:fillRect l="-2247" t="-2670" r="-3496"/>
                </a:stretch>
              </a:blipFill>
            </p:spPr>
            <p:txBody>
              <a:bodyPr/>
              <a:lstStyle/>
              <a:p>
                <a:r>
                  <a:rPr lang="en-US">
                    <a:noFill/>
                  </a:rPr>
                  <a:t> </a:t>
                </a:r>
              </a:p>
            </p:txBody>
          </p:sp>
        </mc:Fallback>
      </mc:AlternateContent>
      <p:sp>
        <p:nvSpPr>
          <p:cNvPr id="4" name="Line 5"/>
          <p:cNvSpPr>
            <a:spLocks noChangeShapeType="1"/>
          </p:cNvSpPr>
          <p:nvPr/>
        </p:nvSpPr>
        <p:spPr bwMode="auto">
          <a:xfrm>
            <a:off x="2235205" y="1988535"/>
            <a:ext cx="44329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 name="Line 10"/>
          <p:cNvSpPr>
            <a:spLocks noChangeShapeType="1"/>
          </p:cNvSpPr>
          <p:nvPr/>
        </p:nvSpPr>
        <p:spPr bwMode="auto">
          <a:xfrm flipH="1">
            <a:off x="2199069" y="2101247"/>
            <a:ext cx="442535"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 name="Line 5"/>
          <p:cNvSpPr>
            <a:spLocks noChangeShapeType="1"/>
          </p:cNvSpPr>
          <p:nvPr/>
        </p:nvSpPr>
        <p:spPr bwMode="auto">
          <a:xfrm>
            <a:off x="3642108" y="2005470"/>
            <a:ext cx="489631"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 name="Line 10"/>
          <p:cNvSpPr>
            <a:spLocks noChangeShapeType="1"/>
          </p:cNvSpPr>
          <p:nvPr/>
        </p:nvSpPr>
        <p:spPr bwMode="auto">
          <a:xfrm flipH="1">
            <a:off x="3621475" y="2118182"/>
            <a:ext cx="442531"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183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uiExpand="1" build="p"/>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líce obr" descr="Zjistěte, jak si pročistit plíce během 72 hodin - ČeskoZdravě.cz | Lungs  drawing, Lunges, Draw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71" y="940320"/>
            <a:ext cx="1572649" cy="189131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744071" y="0"/>
            <a:ext cx="10515600" cy="1325563"/>
          </a:xfrm>
        </p:spPr>
        <p:txBody>
          <a:bodyPr/>
          <a:lstStyle/>
          <a:p>
            <a:r>
              <a:rPr lang="cs-CZ" dirty="0" err="1"/>
              <a:t>Bikarbonátový</a:t>
            </a:r>
            <a:r>
              <a:rPr lang="cs-CZ" dirty="0"/>
              <a:t> pufr</a:t>
            </a:r>
          </a:p>
        </p:txBody>
      </p:sp>
      <p:sp>
        <p:nvSpPr>
          <p:cNvPr id="3" name="TextovéPole 2"/>
          <p:cNvSpPr txBox="1"/>
          <p:nvPr/>
        </p:nvSpPr>
        <p:spPr>
          <a:xfrm>
            <a:off x="3098800" y="1032933"/>
            <a:ext cx="8144933" cy="1938992"/>
          </a:xfrm>
          <a:prstGeom prst="rect">
            <a:avLst/>
          </a:prstGeom>
          <a:noFill/>
        </p:spPr>
        <p:txBody>
          <a:bodyPr wrap="square" rtlCol="0">
            <a:spAutoFit/>
          </a:bodyPr>
          <a:lstStyle/>
          <a:p>
            <a:r>
              <a:rPr lang="cs-CZ" sz="2400" dirty="0"/>
              <a:t>Možné grafické znázornění reakčních </a:t>
            </a:r>
            <a:r>
              <a:rPr lang="cs-CZ" sz="2400" dirty="0" err="1"/>
              <a:t>rovnováh</a:t>
            </a:r>
            <a:r>
              <a:rPr lang="cs-CZ" sz="2400" dirty="0"/>
              <a:t> (dle </a:t>
            </a:r>
            <a:r>
              <a:rPr lang="cs-CZ" sz="2400" dirty="0" err="1"/>
              <a:t>Henderson-Hasselbalchovy</a:t>
            </a:r>
            <a:r>
              <a:rPr lang="cs-CZ" sz="2400" dirty="0"/>
              <a:t> rovnice): </a:t>
            </a:r>
          </a:p>
          <a:p>
            <a:r>
              <a:rPr lang="cs-CZ" sz="2400" dirty="0"/>
              <a:t>  </a:t>
            </a:r>
          </a:p>
          <a:p>
            <a:r>
              <a:rPr lang="cs-CZ" sz="2400" dirty="0"/>
              <a:t>   CO</a:t>
            </a:r>
            <a:r>
              <a:rPr lang="cs-CZ" sz="2400" baseline="-25000" dirty="0"/>
              <a:t>2</a:t>
            </a:r>
            <a:r>
              <a:rPr lang="cs-CZ" sz="2400" dirty="0"/>
              <a:t>+H</a:t>
            </a:r>
            <a:r>
              <a:rPr lang="cs-CZ" sz="2400" baseline="-25000" dirty="0"/>
              <a:t>2</a:t>
            </a:r>
            <a:r>
              <a:rPr lang="cs-CZ" sz="2400" dirty="0"/>
              <a:t>O          H</a:t>
            </a:r>
            <a:r>
              <a:rPr lang="cs-CZ" sz="2400" baseline="-25000" dirty="0"/>
              <a:t>2</a:t>
            </a:r>
            <a:r>
              <a:rPr lang="cs-CZ" sz="2400" dirty="0"/>
              <a:t>CO</a:t>
            </a:r>
            <a:r>
              <a:rPr lang="cs-CZ" sz="2400" baseline="-25000" dirty="0"/>
              <a:t>3</a:t>
            </a:r>
            <a:r>
              <a:rPr lang="cs-CZ" sz="2400" dirty="0"/>
              <a:t>                 H</a:t>
            </a:r>
            <a:r>
              <a:rPr lang="cs-CZ" sz="2400" baseline="30000" dirty="0"/>
              <a:t>+</a:t>
            </a:r>
            <a:r>
              <a:rPr lang="cs-CZ" sz="2400" dirty="0"/>
              <a:t> + HCO</a:t>
            </a:r>
            <a:r>
              <a:rPr lang="cs-CZ" sz="2400" baseline="-25000" dirty="0"/>
              <a:t>3</a:t>
            </a:r>
            <a:r>
              <a:rPr lang="cs-CZ" sz="2400" baseline="30000" dirty="0"/>
              <a:t>-</a:t>
            </a:r>
          </a:p>
          <a:p>
            <a:endParaRPr lang="cs-CZ" sz="2400" dirty="0"/>
          </a:p>
        </p:txBody>
      </p:sp>
      <p:sp>
        <p:nvSpPr>
          <p:cNvPr id="72" name="Line 5"/>
          <p:cNvSpPr>
            <a:spLocks noChangeShapeType="1"/>
          </p:cNvSpPr>
          <p:nvPr/>
        </p:nvSpPr>
        <p:spPr bwMode="auto">
          <a:xfrm>
            <a:off x="6046637" y="2327206"/>
            <a:ext cx="865187"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3" name="Line 10"/>
          <p:cNvSpPr>
            <a:spLocks noChangeShapeType="1"/>
          </p:cNvSpPr>
          <p:nvPr/>
        </p:nvSpPr>
        <p:spPr bwMode="auto">
          <a:xfrm flipH="1">
            <a:off x="5975199" y="2439918"/>
            <a:ext cx="8636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6" name="Line 5"/>
          <p:cNvSpPr>
            <a:spLocks noChangeShapeType="1"/>
          </p:cNvSpPr>
          <p:nvPr/>
        </p:nvSpPr>
        <p:spPr bwMode="auto">
          <a:xfrm>
            <a:off x="4572007" y="2327195"/>
            <a:ext cx="44329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7" name="Line 10"/>
          <p:cNvSpPr>
            <a:spLocks noChangeShapeType="1"/>
          </p:cNvSpPr>
          <p:nvPr/>
        </p:nvSpPr>
        <p:spPr bwMode="auto">
          <a:xfrm flipH="1">
            <a:off x="4535871" y="2439907"/>
            <a:ext cx="442535"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8" name="Kapalina CO2 horní"/>
          <p:cNvSpPr/>
          <p:nvPr/>
        </p:nvSpPr>
        <p:spPr>
          <a:xfrm>
            <a:off x="2540613" y="3984456"/>
            <a:ext cx="1283354" cy="208731"/>
          </a:xfrm>
          <a:prstGeom prst="rect">
            <a:avLst/>
          </a:prstGeom>
          <a:solidFill>
            <a:schemeClr val="accent3">
              <a:lumMod val="40000"/>
              <a:lumOff val="60000"/>
            </a:schemeClr>
          </a:solidFill>
          <a:ln w="6350">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Kapalina CO2 dolní"/>
          <p:cNvSpPr/>
          <p:nvPr/>
        </p:nvSpPr>
        <p:spPr>
          <a:xfrm>
            <a:off x="2542913" y="4182987"/>
            <a:ext cx="1264594" cy="253474"/>
          </a:xfrm>
          <a:custGeom>
            <a:avLst/>
            <a:gdLst>
              <a:gd name="connsiteX0" fmla="*/ 0 w 1566153"/>
              <a:gd name="connsiteY0" fmla="*/ 0 h 379379"/>
              <a:gd name="connsiteX1" fmla="*/ 1566153 w 1566153"/>
              <a:gd name="connsiteY1" fmla="*/ 0 h 379379"/>
              <a:gd name="connsiteX2" fmla="*/ 1566153 w 1566153"/>
              <a:gd name="connsiteY2" fmla="*/ 252917 h 379379"/>
              <a:gd name="connsiteX3" fmla="*/ 1439691 w 1566153"/>
              <a:gd name="connsiteY3" fmla="*/ 379379 h 379379"/>
              <a:gd name="connsiteX4" fmla="*/ 126462 w 1566153"/>
              <a:gd name="connsiteY4" fmla="*/ 379379 h 379379"/>
              <a:gd name="connsiteX5" fmla="*/ 0 w 1566153"/>
              <a:gd name="connsiteY5" fmla="*/ 252917 h 3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53" h="379379">
                <a:moveTo>
                  <a:pt x="0" y="0"/>
                </a:moveTo>
                <a:lnTo>
                  <a:pt x="1566153" y="0"/>
                </a:lnTo>
                <a:lnTo>
                  <a:pt x="1566153" y="252917"/>
                </a:lnTo>
                <a:cubicBezTo>
                  <a:pt x="1566153" y="322760"/>
                  <a:pt x="1509534" y="379379"/>
                  <a:pt x="1439691" y="379379"/>
                </a:cubicBezTo>
                <a:lnTo>
                  <a:pt x="126462" y="379379"/>
                </a:lnTo>
                <a:cubicBezTo>
                  <a:pt x="56619" y="379379"/>
                  <a:pt x="0" y="322760"/>
                  <a:pt x="0" y="252917"/>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0" name="CO2 Vanička"/>
          <p:cNvGrpSpPr/>
          <p:nvPr/>
        </p:nvGrpSpPr>
        <p:grpSpPr>
          <a:xfrm>
            <a:off x="2300622" y="3623758"/>
            <a:ext cx="1536035" cy="1049480"/>
            <a:chOff x="7040738" y="3289540"/>
            <a:chExt cx="1536035" cy="1049480"/>
          </a:xfrm>
        </p:grpSpPr>
        <p:cxnSp>
          <p:nvCxnSpPr>
            <p:cNvPr id="81" name="Přímá spojnice 80"/>
            <p:cNvCxnSpPr/>
            <p:nvPr/>
          </p:nvCxnSpPr>
          <p:spPr>
            <a:xfrm>
              <a:off x="7261317" y="3301042"/>
              <a:ext cx="0" cy="63692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8576773" y="3289540"/>
              <a:ext cx="0" cy="63639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7453822" y="4118438"/>
              <a:ext cx="92643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Oblouk 83"/>
            <p:cNvSpPr/>
            <p:nvPr/>
          </p:nvSpPr>
          <p:spPr>
            <a:xfrm>
              <a:off x="7040738" y="3949999"/>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5" name="Oblouk 84"/>
            <p:cNvSpPr/>
            <p:nvPr/>
          </p:nvSpPr>
          <p:spPr>
            <a:xfrm>
              <a:off x="8183731" y="3949992"/>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cxnSp>
        <p:nvCxnSpPr>
          <p:cNvPr id="86" name="CO2 H2CO3 přepážka"/>
          <p:cNvCxnSpPr/>
          <p:nvPr/>
        </p:nvCxnSpPr>
        <p:spPr>
          <a:xfrm>
            <a:off x="3627507" y="3618007"/>
            <a:ext cx="0" cy="82238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 name="Ohnutá šipka 87"/>
          <p:cNvSpPr/>
          <p:nvPr/>
        </p:nvSpPr>
        <p:spPr>
          <a:xfrm>
            <a:off x="2265369" y="2269651"/>
            <a:ext cx="673100" cy="838200"/>
          </a:xfrm>
          <a:prstGeom prst="bentArrow">
            <a:avLst/>
          </a:prstGeom>
          <a:solidFill>
            <a:srgbClr val="8BEEFF"/>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89" name="Hladina CO2 ryska"/>
          <p:cNvCxnSpPr/>
          <p:nvPr/>
        </p:nvCxnSpPr>
        <p:spPr>
          <a:xfrm>
            <a:off x="2548028" y="3985942"/>
            <a:ext cx="1322962"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90" name="ryska CO2 leva"/>
          <p:cNvCxnSpPr/>
          <p:nvPr/>
        </p:nvCxnSpPr>
        <p:spPr>
          <a:xfrm>
            <a:off x="3865424" y="3991577"/>
            <a:ext cx="30777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ryska CO2 prava"/>
          <p:cNvCxnSpPr/>
          <p:nvPr/>
        </p:nvCxnSpPr>
        <p:spPr>
          <a:xfrm>
            <a:off x="2088718" y="3988291"/>
            <a:ext cx="4212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CO2 H2CO3 txt"/>
          <p:cNvSpPr txBox="1"/>
          <p:nvPr/>
        </p:nvSpPr>
        <p:spPr>
          <a:xfrm>
            <a:off x="2333543" y="3101378"/>
            <a:ext cx="2165487" cy="461665"/>
          </a:xfrm>
          <a:prstGeom prst="rect">
            <a:avLst/>
          </a:prstGeom>
          <a:noFill/>
        </p:spPr>
        <p:txBody>
          <a:bodyPr wrap="square" rtlCol="0">
            <a:spAutoFit/>
          </a:bodyPr>
          <a:lstStyle/>
          <a:p>
            <a:r>
              <a:rPr lang="cs-CZ" sz="2400" b="1" dirty="0"/>
              <a:t>    CO</a:t>
            </a:r>
            <a:r>
              <a:rPr lang="cs-CZ" sz="2400" b="1" baseline="-25000" dirty="0"/>
              <a:t>2</a:t>
            </a:r>
            <a:r>
              <a:rPr lang="cs-CZ" sz="2400" b="1" dirty="0"/>
              <a:t>    H</a:t>
            </a:r>
            <a:r>
              <a:rPr lang="cs-CZ" sz="2400" b="1" baseline="-25000" dirty="0"/>
              <a:t>2</a:t>
            </a:r>
            <a:r>
              <a:rPr lang="cs-CZ" sz="2400" b="1" dirty="0"/>
              <a:t>CO</a:t>
            </a:r>
            <a:r>
              <a:rPr lang="cs-CZ" sz="2400" b="1" baseline="-25000" dirty="0"/>
              <a:t>3</a:t>
            </a:r>
            <a:endParaRPr lang="cs-CZ" sz="2400" b="1" dirty="0"/>
          </a:p>
        </p:txBody>
      </p:sp>
      <p:sp>
        <p:nvSpPr>
          <p:cNvPr id="102" name="Reakční šipka popředí"/>
          <p:cNvSpPr/>
          <p:nvPr/>
        </p:nvSpPr>
        <p:spPr>
          <a:xfrm rot="5400000">
            <a:off x="5217372" y="2749173"/>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3" name="Reakční šipka pozadí"/>
          <p:cNvSpPr/>
          <p:nvPr/>
        </p:nvSpPr>
        <p:spPr>
          <a:xfrm rot="5400000">
            <a:off x="5216023" y="2738984"/>
            <a:ext cx="1097137" cy="2887980"/>
          </a:xfrm>
          <a:custGeom>
            <a:avLst/>
            <a:gdLst>
              <a:gd name="connsiteX0" fmla="*/ 0 w 1097137"/>
              <a:gd name="connsiteY0" fmla="*/ 251692 h 2887980"/>
              <a:gd name="connsiteX1" fmla="*/ 251693 w 1097137"/>
              <a:gd name="connsiteY1" fmla="*/ 0 h 2887980"/>
              <a:gd name="connsiteX2" fmla="*/ 503385 w 1097137"/>
              <a:gd name="connsiteY2" fmla="*/ 251692 h 2887980"/>
              <a:gd name="connsiteX3" fmla="*/ 377539 w 1097137"/>
              <a:gd name="connsiteY3" fmla="*/ 251692 h 2887980"/>
              <a:gd name="connsiteX4" fmla="*/ 377539 w 1097137"/>
              <a:gd name="connsiteY4" fmla="*/ 1402080 h 2887980"/>
              <a:gd name="connsiteX5" fmla="*/ 377656 w 1097137"/>
              <a:gd name="connsiteY5" fmla="*/ 1402080 h 2887980"/>
              <a:gd name="connsiteX6" fmla="*/ 377656 w 1097137"/>
              <a:gd name="connsiteY6" fmla="*/ 1473340 h 2887980"/>
              <a:gd name="connsiteX7" fmla="*/ 385560 w 1097137"/>
              <a:gd name="connsiteY7" fmla="*/ 1469050 h 2887980"/>
              <a:gd name="connsiteX8" fmla="*/ 550924 w 1097137"/>
              <a:gd name="connsiteY8" fmla="*/ 1435665 h 2887980"/>
              <a:gd name="connsiteX9" fmla="*/ 854376 w 1097137"/>
              <a:gd name="connsiteY9" fmla="*/ 1435666 h 2887980"/>
              <a:gd name="connsiteX10" fmla="*/ 854376 w 1097137"/>
              <a:gd name="connsiteY10" fmla="*/ 1314285 h 2887980"/>
              <a:gd name="connsiteX11" fmla="*/ 1097137 w 1097137"/>
              <a:gd name="connsiteY11" fmla="*/ 1557047 h 2887980"/>
              <a:gd name="connsiteX12" fmla="*/ 854376 w 1097137"/>
              <a:gd name="connsiteY12" fmla="*/ 1799808 h 2887980"/>
              <a:gd name="connsiteX13" fmla="*/ 854376 w 1097137"/>
              <a:gd name="connsiteY13" fmla="*/ 1678427 h 2887980"/>
              <a:gd name="connsiteX14" fmla="*/ 550924 w 1097137"/>
              <a:gd name="connsiteY14" fmla="*/ 1678427 h 2887980"/>
              <a:gd name="connsiteX15" fmla="*/ 383161 w 1097137"/>
              <a:gd name="connsiteY15" fmla="*/ 1789628 h 2887980"/>
              <a:gd name="connsiteX16" fmla="*/ 377656 w 1097137"/>
              <a:gd name="connsiteY16" fmla="*/ 1807362 h 2887980"/>
              <a:gd name="connsiteX17" fmla="*/ 377656 w 1097137"/>
              <a:gd name="connsiteY17" fmla="*/ 2636520 h 2887980"/>
              <a:gd name="connsiteX18" fmla="*/ 503386 w 1097137"/>
              <a:gd name="connsiteY18" fmla="*/ 2636520 h 2887980"/>
              <a:gd name="connsiteX19" fmla="*/ 251926 w 1097137"/>
              <a:gd name="connsiteY19" fmla="*/ 2887980 h 2887980"/>
              <a:gd name="connsiteX20" fmla="*/ 126705 w 1097137"/>
              <a:gd name="connsiteY20" fmla="*/ 2762759 h 2887980"/>
              <a:gd name="connsiteX21" fmla="*/ 126091 w 1097137"/>
              <a:gd name="connsiteY21" fmla="*/ 2762759 h 2887980"/>
              <a:gd name="connsiteX22" fmla="*/ 126091 w 1097137"/>
              <a:gd name="connsiteY22" fmla="*/ 2762145 h 2887980"/>
              <a:gd name="connsiteX23" fmla="*/ 466 w 1097137"/>
              <a:gd name="connsiteY23" fmla="*/ 2636520 h 2887980"/>
              <a:gd name="connsiteX24" fmla="*/ 126091 w 1097137"/>
              <a:gd name="connsiteY24" fmla="*/ 2636520 h 2887980"/>
              <a:gd name="connsiteX25" fmla="*/ 126091 w 1097137"/>
              <a:gd name="connsiteY25" fmla="*/ 1860498 h 2887980"/>
              <a:gd name="connsiteX26" fmla="*/ 126196 w 1097137"/>
              <a:gd name="connsiteY26" fmla="*/ 1859456 h 2887980"/>
              <a:gd name="connsiteX27" fmla="*/ 126196 w 1097137"/>
              <a:gd name="connsiteY27" fmla="*/ 1409700 h 2887980"/>
              <a:gd name="connsiteX28" fmla="*/ 125846 w 1097137"/>
              <a:gd name="connsiteY28" fmla="*/ 1409700 h 2887980"/>
              <a:gd name="connsiteX29" fmla="*/ 125846 w 1097137"/>
              <a:gd name="connsiteY29" fmla="*/ 251692 h 288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137" h="2887980">
                <a:moveTo>
                  <a:pt x="0" y="251692"/>
                </a:moveTo>
                <a:lnTo>
                  <a:pt x="251693" y="0"/>
                </a:lnTo>
                <a:lnTo>
                  <a:pt x="503385" y="251692"/>
                </a:lnTo>
                <a:lnTo>
                  <a:pt x="377539" y="251692"/>
                </a:lnTo>
                <a:lnTo>
                  <a:pt x="377539" y="1402080"/>
                </a:lnTo>
                <a:lnTo>
                  <a:pt x="377656" y="1402080"/>
                </a:lnTo>
                <a:lnTo>
                  <a:pt x="377656" y="1473340"/>
                </a:lnTo>
                <a:lnTo>
                  <a:pt x="385560" y="1469050"/>
                </a:lnTo>
                <a:cubicBezTo>
                  <a:pt x="436386" y="1447553"/>
                  <a:pt x="492267" y="1435665"/>
                  <a:pt x="550924" y="1435665"/>
                </a:cubicBezTo>
                <a:lnTo>
                  <a:pt x="854376" y="1435666"/>
                </a:lnTo>
                <a:lnTo>
                  <a:pt x="854376" y="1314285"/>
                </a:lnTo>
                <a:lnTo>
                  <a:pt x="1097137" y="1557047"/>
                </a:lnTo>
                <a:lnTo>
                  <a:pt x="854376" y="1799808"/>
                </a:lnTo>
                <a:lnTo>
                  <a:pt x="854376" y="1678427"/>
                </a:lnTo>
                <a:lnTo>
                  <a:pt x="550924" y="1678427"/>
                </a:lnTo>
                <a:cubicBezTo>
                  <a:pt x="475508" y="1678427"/>
                  <a:pt x="410801" y="1724280"/>
                  <a:pt x="383161" y="1789628"/>
                </a:cubicBezTo>
                <a:lnTo>
                  <a:pt x="377656" y="1807362"/>
                </a:lnTo>
                <a:lnTo>
                  <a:pt x="377656" y="2636520"/>
                </a:lnTo>
                <a:lnTo>
                  <a:pt x="503386" y="2636520"/>
                </a:lnTo>
                <a:lnTo>
                  <a:pt x="251926" y="2887980"/>
                </a:lnTo>
                <a:lnTo>
                  <a:pt x="126705" y="2762759"/>
                </a:lnTo>
                <a:lnTo>
                  <a:pt x="126091" y="2762759"/>
                </a:lnTo>
                <a:lnTo>
                  <a:pt x="126091" y="2762145"/>
                </a:lnTo>
                <a:lnTo>
                  <a:pt x="466" y="2636520"/>
                </a:lnTo>
                <a:lnTo>
                  <a:pt x="126091" y="2636520"/>
                </a:lnTo>
                <a:lnTo>
                  <a:pt x="126091" y="1860498"/>
                </a:lnTo>
                <a:lnTo>
                  <a:pt x="126196" y="1859456"/>
                </a:lnTo>
                <a:lnTo>
                  <a:pt x="126196" y="1409700"/>
                </a:lnTo>
                <a:lnTo>
                  <a:pt x="125846" y="1409700"/>
                </a:lnTo>
                <a:lnTo>
                  <a:pt x="125846" y="251692"/>
                </a:lnTo>
                <a:close/>
              </a:path>
            </a:pathLst>
          </a:custGeom>
          <a:solidFill>
            <a:srgbClr val="5B9BD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5" name="Obdélník 104"/>
          <p:cNvSpPr/>
          <p:nvPr/>
        </p:nvSpPr>
        <p:spPr>
          <a:xfrm>
            <a:off x="7725503" y="3697388"/>
            <a:ext cx="1940849" cy="429615"/>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6" name="Volný tvar 105"/>
          <p:cNvSpPr/>
          <p:nvPr/>
        </p:nvSpPr>
        <p:spPr>
          <a:xfrm>
            <a:off x="7731807" y="4047067"/>
            <a:ext cx="1947128" cy="434504"/>
          </a:xfrm>
          <a:custGeom>
            <a:avLst/>
            <a:gdLst>
              <a:gd name="connsiteX0" fmla="*/ 0 w 2002971"/>
              <a:gd name="connsiteY0" fmla="*/ 0 h 342122"/>
              <a:gd name="connsiteX1" fmla="*/ 2002971 w 2002971"/>
              <a:gd name="connsiteY1" fmla="*/ 0 h 342122"/>
              <a:gd name="connsiteX2" fmla="*/ 2002971 w 2002971"/>
              <a:gd name="connsiteY2" fmla="*/ 224969 h 342122"/>
              <a:gd name="connsiteX3" fmla="*/ 1885818 w 2002971"/>
              <a:gd name="connsiteY3" fmla="*/ 342122 h 342122"/>
              <a:gd name="connsiteX4" fmla="*/ 117153 w 2002971"/>
              <a:gd name="connsiteY4" fmla="*/ 342122 h 342122"/>
              <a:gd name="connsiteX5" fmla="*/ 0 w 2002971"/>
              <a:gd name="connsiteY5" fmla="*/ 224969 h 34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2971" h="342122">
                <a:moveTo>
                  <a:pt x="0" y="0"/>
                </a:moveTo>
                <a:lnTo>
                  <a:pt x="2002971" y="0"/>
                </a:lnTo>
                <a:lnTo>
                  <a:pt x="2002971" y="224969"/>
                </a:lnTo>
                <a:cubicBezTo>
                  <a:pt x="2002971" y="289671"/>
                  <a:pt x="1950520" y="342122"/>
                  <a:pt x="1885818" y="342122"/>
                </a:cubicBezTo>
                <a:lnTo>
                  <a:pt x="117153" y="342122"/>
                </a:lnTo>
                <a:cubicBezTo>
                  <a:pt x="52451" y="342122"/>
                  <a:pt x="0" y="289671"/>
                  <a:pt x="0" y="224969"/>
                </a:cubicBez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7" name="Skupina 106"/>
          <p:cNvGrpSpPr/>
          <p:nvPr/>
        </p:nvGrpSpPr>
        <p:grpSpPr>
          <a:xfrm>
            <a:off x="7496555" y="3338458"/>
            <a:ext cx="2182808" cy="1371111"/>
            <a:chOff x="374349" y="4616605"/>
            <a:chExt cx="2182808" cy="1371111"/>
          </a:xfrm>
        </p:grpSpPr>
        <p:cxnSp>
          <p:nvCxnSpPr>
            <p:cNvPr id="108" name="Přímá spojnice 107"/>
            <p:cNvCxnSpPr/>
            <p:nvPr/>
          </p:nvCxnSpPr>
          <p:spPr>
            <a:xfrm>
              <a:off x="594928" y="4616605"/>
              <a:ext cx="0" cy="9700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Přímá spojnice 108"/>
            <p:cNvCxnSpPr/>
            <p:nvPr/>
          </p:nvCxnSpPr>
          <p:spPr>
            <a:xfrm>
              <a:off x="2557157" y="4616605"/>
              <a:ext cx="0" cy="95802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p:cNvCxnSpPr/>
            <p:nvPr/>
          </p:nvCxnSpPr>
          <p:spPr>
            <a:xfrm>
              <a:off x="787433" y="5767134"/>
              <a:ext cx="158876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Oblouk 110"/>
            <p:cNvSpPr/>
            <p:nvPr/>
          </p:nvSpPr>
          <p:spPr>
            <a:xfrm>
              <a:off x="374349" y="5598695"/>
              <a:ext cx="389021" cy="389021"/>
            </a:xfrm>
            <a:prstGeom prst="arc">
              <a:avLst/>
            </a:prstGeom>
            <a:ln w="57150">
              <a:solidFill>
                <a:srgbClr val="777777"/>
              </a:solidFill>
            </a:ln>
            <a:scene3d>
              <a:camera prst="orthographicFront">
                <a:rot lat="1080000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2" name="Oblouk 111"/>
            <p:cNvSpPr/>
            <p:nvPr/>
          </p:nvSpPr>
          <p:spPr>
            <a:xfrm>
              <a:off x="2164108" y="5598688"/>
              <a:ext cx="389021" cy="389021"/>
            </a:xfrm>
            <a:prstGeom prst="arc">
              <a:avLst/>
            </a:prstGeom>
            <a:ln w="57150">
              <a:solidFill>
                <a:srgbClr val="92929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13" name="TextovéPole 112"/>
          <p:cNvSpPr txBox="1"/>
          <p:nvPr/>
        </p:nvSpPr>
        <p:spPr>
          <a:xfrm>
            <a:off x="8058121" y="3096915"/>
            <a:ext cx="1474237" cy="461665"/>
          </a:xfrm>
          <a:prstGeom prst="rect">
            <a:avLst/>
          </a:prstGeom>
          <a:noFill/>
        </p:spPr>
        <p:txBody>
          <a:bodyPr wrap="square" rtlCol="0">
            <a:spAutoFit/>
          </a:bodyPr>
          <a:lstStyle/>
          <a:p>
            <a:r>
              <a:rPr lang="cs-CZ" dirty="0"/>
              <a:t>      </a:t>
            </a:r>
            <a:r>
              <a:rPr lang="cs-CZ" sz="2400" b="1" dirty="0"/>
              <a:t>HCO</a:t>
            </a:r>
            <a:r>
              <a:rPr lang="cs-CZ" sz="2400" b="1" baseline="-25000" dirty="0"/>
              <a:t>3</a:t>
            </a:r>
            <a:r>
              <a:rPr lang="cs-CZ" sz="2400" b="1" baseline="30000" dirty="0"/>
              <a:t>-</a:t>
            </a:r>
            <a:endParaRPr lang="cs-CZ" sz="2400" b="1" dirty="0"/>
          </a:p>
        </p:txBody>
      </p:sp>
      <p:cxnSp>
        <p:nvCxnSpPr>
          <p:cNvPr id="114" name="Přímá spojnice 113"/>
          <p:cNvCxnSpPr/>
          <p:nvPr/>
        </p:nvCxnSpPr>
        <p:spPr>
          <a:xfrm>
            <a:off x="7714754" y="3691289"/>
            <a:ext cx="1964988"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sp>
        <p:nvSpPr>
          <p:cNvPr id="115" name="Obdélník 114"/>
          <p:cNvSpPr/>
          <p:nvPr/>
        </p:nvSpPr>
        <p:spPr>
          <a:xfrm>
            <a:off x="6185679" y="5855014"/>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6" name="Obdélník 115"/>
          <p:cNvSpPr/>
          <p:nvPr/>
        </p:nvSpPr>
        <p:spPr>
          <a:xfrm>
            <a:off x="6180122" y="5520952"/>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7" name="Volný tvar 116"/>
          <p:cNvSpPr/>
          <p:nvPr/>
        </p:nvSpPr>
        <p:spPr>
          <a:xfrm>
            <a:off x="6189043" y="5859954"/>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18" name="Skupina 117"/>
          <p:cNvGrpSpPr/>
          <p:nvPr/>
        </p:nvGrpSpPr>
        <p:grpSpPr>
          <a:xfrm>
            <a:off x="6164372" y="4692049"/>
            <a:ext cx="328807" cy="1604665"/>
            <a:chOff x="4982838" y="2487654"/>
            <a:chExt cx="328807" cy="1604665"/>
          </a:xfrm>
        </p:grpSpPr>
        <p:cxnSp>
          <p:nvCxnSpPr>
            <p:cNvPr id="119" name="Přímá spojnice 118"/>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Přímá spojnice 119"/>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Oblouk 120"/>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2" name="Oblouk 121"/>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23" name="Přímá spojnice 122"/>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ovéPole 123"/>
          <p:cNvSpPr txBox="1"/>
          <p:nvPr/>
        </p:nvSpPr>
        <p:spPr>
          <a:xfrm>
            <a:off x="6538011" y="4667032"/>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cxnSp>
        <p:nvCxnSpPr>
          <p:cNvPr id="125" name="Přímá spojnice 124"/>
          <p:cNvCxnSpPr/>
          <p:nvPr/>
        </p:nvCxnSpPr>
        <p:spPr>
          <a:xfrm>
            <a:off x="6186068" y="5520451"/>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126" name="pH 7,4 ryska leva"/>
          <p:cNvCxnSpPr/>
          <p:nvPr/>
        </p:nvCxnSpPr>
        <p:spPr>
          <a:xfrm>
            <a:off x="5855161" y="5522054"/>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pH 7,4 ryska prava"/>
          <p:cNvCxnSpPr/>
          <p:nvPr/>
        </p:nvCxnSpPr>
        <p:spPr>
          <a:xfrm>
            <a:off x="6509769" y="5522843"/>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8" name="pH 7,4 popis"/>
          <p:cNvSpPr txBox="1"/>
          <p:nvPr/>
        </p:nvSpPr>
        <p:spPr>
          <a:xfrm>
            <a:off x="6494890" y="5191376"/>
            <a:ext cx="1018632" cy="369332"/>
          </a:xfrm>
          <a:prstGeom prst="rect">
            <a:avLst/>
          </a:prstGeom>
          <a:noFill/>
        </p:spPr>
        <p:txBody>
          <a:bodyPr wrap="square" rtlCol="0">
            <a:spAutoFit/>
          </a:bodyPr>
          <a:lstStyle/>
          <a:p>
            <a:r>
              <a:rPr lang="cs-CZ" dirty="0"/>
              <a:t>pH= 7,4</a:t>
            </a:r>
          </a:p>
        </p:txBody>
      </p:sp>
      <p:grpSp>
        <p:nvGrpSpPr>
          <p:cNvPr id="129" name="Lupa"/>
          <p:cNvGrpSpPr/>
          <p:nvPr/>
        </p:nvGrpSpPr>
        <p:grpSpPr>
          <a:xfrm rot="3339108">
            <a:off x="4878593" y="4143541"/>
            <a:ext cx="2050513" cy="3532821"/>
            <a:chOff x="9397217" y="2335234"/>
            <a:chExt cx="1167618" cy="2011685"/>
          </a:xfrm>
        </p:grpSpPr>
        <p:sp>
          <p:nvSpPr>
            <p:cNvPr id="130" name="Ovál 129"/>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1" name="Volný tvar 130"/>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32" name="Obdélník 131"/>
          <p:cNvSpPr/>
          <p:nvPr/>
        </p:nvSpPr>
        <p:spPr>
          <a:xfrm>
            <a:off x="10469804" y="4077020"/>
            <a:ext cx="307773" cy="343459"/>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3" name="Obdélník 132"/>
          <p:cNvSpPr/>
          <p:nvPr/>
        </p:nvSpPr>
        <p:spPr>
          <a:xfrm>
            <a:off x="10464247" y="3742958"/>
            <a:ext cx="307773" cy="343459"/>
          </a:xfrm>
          <a:prstGeom prst="rect">
            <a:avLst/>
          </a:prstGeom>
          <a:solidFill>
            <a:srgbClr val="20F49E"/>
          </a:solidFill>
          <a:ln>
            <a:solidFill>
              <a:srgbClr val="056F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4" name="Volný tvar 133"/>
          <p:cNvSpPr/>
          <p:nvPr/>
        </p:nvSpPr>
        <p:spPr>
          <a:xfrm>
            <a:off x="10473168" y="4081960"/>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20F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35" name="Skupina 134"/>
          <p:cNvGrpSpPr/>
          <p:nvPr/>
        </p:nvGrpSpPr>
        <p:grpSpPr>
          <a:xfrm>
            <a:off x="10448497" y="2914055"/>
            <a:ext cx="328807" cy="1604665"/>
            <a:chOff x="4982838" y="2487654"/>
            <a:chExt cx="328807" cy="1604665"/>
          </a:xfrm>
        </p:grpSpPr>
        <p:cxnSp>
          <p:nvCxnSpPr>
            <p:cNvPr id="136" name="Přímá spojnice 135"/>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8" name="Oblouk 137"/>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9" name="Oblouk 138"/>
            <p:cNvSpPr/>
            <p:nvPr/>
          </p:nvSpPr>
          <p:spPr>
            <a:xfrm rot="10800000" flipH="1">
              <a:off x="4982838" y="3653263"/>
              <a:ext cx="327993" cy="437908"/>
            </a:xfrm>
            <a:prstGeom prst="arc">
              <a:avLst/>
            </a:prstGeom>
            <a:solidFill>
              <a:srgbClr val="20F49E"/>
            </a:solid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40" name="Přímá spojnice 139"/>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1" name="TextovéPole 140"/>
          <p:cNvSpPr txBox="1"/>
          <p:nvPr/>
        </p:nvSpPr>
        <p:spPr>
          <a:xfrm>
            <a:off x="10822135" y="2889038"/>
            <a:ext cx="1048131" cy="461665"/>
          </a:xfrm>
          <a:prstGeom prst="rect">
            <a:avLst/>
          </a:prstGeom>
          <a:noFill/>
        </p:spPr>
        <p:txBody>
          <a:bodyPr wrap="square" rtlCol="0">
            <a:spAutoFit/>
          </a:bodyPr>
          <a:lstStyle/>
          <a:p>
            <a:r>
              <a:rPr lang="cs-CZ" sz="2400" b="1" dirty="0"/>
              <a:t>HCO</a:t>
            </a:r>
            <a:r>
              <a:rPr lang="cs-CZ" sz="2400" b="1" baseline="-25000" dirty="0"/>
              <a:t>3</a:t>
            </a:r>
            <a:r>
              <a:rPr lang="cs-CZ" sz="2400" b="1" baseline="30000" dirty="0"/>
              <a:t>-</a:t>
            </a:r>
            <a:endParaRPr lang="cs-CZ" sz="2400" b="1" dirty="0"/>
          </a:p>
        </p:txBody>
      </p:sp>
      <p:cxnSp>
        <p:nvCxnSpPr>
          <p:cNvPr id="142" name="Přímá spojnice 141"/>
          <p:cNvCxnSpPr/>
          <p:nvPr/>
        </p:nvCxnSpPr>
        <p:spPr>
          <a:xfrm>
            <a:off x="10470193" y="3742457"/>
            <a:ext cx="286966" cy="0"/>
          </a:xfrm>
          <a:prstGeom prst="line">
            <a:avLst/>
          </a:prstGeom>
          <a:ln>
            <a:solidFill>
              <a:srgbClr val="056F44"/>
            </a:solidFill>
          </a:ln>
        </p:spPr>
        <p:style>
          <a:lnRef idx="1">
            <a:schemeClr val="accent1"/>
          </a:lnRef>
          <a:fillRef idx="0">
            <a:schemeClr val="accent1"/>
          </a:fillRef>
          <a:effectRef idx="0">
            <a:schemeClr val="accent1"/>
          </a:effectRef>
          <a:fontRef idx="minor">
            <a:schemeClr val="tx1"/>
          </a:fontRef>
        </p:style>
      </p:cxnSp>
      <p:grpSp>
        <p:nvGrpSpPr>
          <p:cNvPr id="146" name="Lupa"/>
          <p:cNvGrpSpPr/>
          <p:nvPr/>
        </p:nvGrpSpPr>
        <p:grpSpPr>
          <a:xfrm rot="3339108">
            <a:off x="9264315" y="2382480"/>
            <a:ext cx="2050513" cy="3532821"/>
            <a:chOff x="9397217" y="2335234"/>
            <a:chExt cx="1167618" cy="2011685"/>
          </a:xfrm>
        </p:grpSpPr>
        <p:sp>
          <p:nvSpPr>
            <p:cNvPr id="147" name="Ovál 146"/>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8" name="Volný tvar 147"/>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50" name="Obdélník 149"/>
          <p:cNvSpPr/>
          <p:nvPr/>
        </p:nvSpPr>
        <p:spPr>
          <a:xfrm>
            <a:off x="1286390" y="3946157"/>
            <a:ext cx="307773" cy="343459"/>
          </a:xfrm>
          <a:prstGeom prst="rect">
            <a:avLst/>
          </a:prstGeom>
          <a:solidFill>
            <a:srgbClr val="DBDBDB"/>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9" name="Obdélník 148"/>
          <p:cNvSpPr/>
          <p:nvPr/>
        </p:nvSpPr>
        <p:spPr>
          <a:xfrm>
            <a:off x="1291947" y="3958492"/>
            <a:ext cx="307773" cy="343459"/>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1" name="Volný tvar 150"/>
          <p:cNvSpPr/>
          <p:nvPr/>
        </p:nvSpPr>
        <p:spPr>
          <a:xfrm>
            <a:off x="1295311" y="4285159"/>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52" name="Skupina 151"/>
          <p:cNvGrpSpPr/>
          <p:nvPr/>
        </p:nvGrpSpPr>
        <p:grpSpPr>
          <a:xfrm>
            <a:off x="1270640" y="3117254"/>
            <a:ext cx="328807" cy="1604665"/>
            <a:chOff x="4982838" y="2487654"/>
            <a:chExt cx="328807" cy="1604665"/>
          </a:xfrm>
        </p:grpSpPr>
        <p:cxnSp>
          <p:nvCxnSpPr>
            <p:cNvPr id="153" name="Přímá spojnice 152"/>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Přímá spojnice 153"/>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5" name="Oblouk 154"/>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6" name="Oblouk 155"/>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57" name="Přímá spojnice 156"/>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8" name="TextovéPole 157"/>
          <p:cNvSpPr txBox="1"/>
          <p:nvPr/>
        </p:nvSpPr>
        <p:spPr>
          <a:xfrm>
            <a:off x="1644279" y="3092237"/>
            <a:ext cx="844920" cy="461665"/>
          </a:xfrm>
          <a:prstGeom prst="rect">
            <a:avLst/>
          </a:prstGeom>
          <a:noFill/>
        </p:spPr>
        <p:txBody>
          <a:bodyPr wrap="square" rtlCol="0">
            <a:spAutoFit/>
          </a:bodyPr>
          <a:lstStyle/>
          <a:p>
            <a:r>
              <a:rPr lang="cs-CZ" sz="2400" b="1" dirty="0"/>
              <a:t>CO</a:t>
            </a:r>
            <a:r>
              <a:rPr lang="cs-CZ" sz="2400" b="1" baseline="-25000" dirty="0"/>
              <a:t>2</a:t>
            </a:r>
          </a:p>
        </p:txBody>
      </p:sp>
      <p:cxnSp>
        <p:nvCxnSpPr>
          <p:cNvPr id="159" name="Přímá spojnice 158"/>
          <p:cNvCxnSpPr/>
          <p:nvPr/>
        </p:nvCxnSpPr>
        <p:spPr>
          <a:xfrm>
            <a:off x="1292336" y="3945656"/>
            <a:ext cx="286966"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grpSp>
        <p:nvGrpSpPr>
          <p:cNvPr id="163" name="Lupa"/>
          <p:cNvGrpSpPr/>
          <p:nvPr/>
        </p:nvGrpSpPr>
        <p:grpSpPr>
          <a:xfrm rot="3339108">
            <a:off x="-235272" y="2568746"/>
            <a:ext cx="2050513" cy="3532821"/>
            <a:chOff x="9397217" y="2335234"/>
            <a:chExt cx="1167618" cy="2011685"/>
          </a:xfrm>
        </p:grpSpPr>
        <p:sp>
          <p:nvSpPr>
            <p:cNvPr id="164" name="Ovál 163"/>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5" name="Volný tvar 164"/>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66" name="Kapalina H+ střední prvni zmizne"/>
          <p:cNvSpPr/>
          <p:nvPr/>
        </p:nvSpPr>
        <p:spPr>
          <a:xfrm>
            <a:off x="6185633" y="5855017"/>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7" name="Kapalina H+ horni prvni zmizne"/>
          <p:cNvSpPr/>
          <p:nvPr/>
        </p:nvSpPr>
        <p:spPr>
          <a:xfrm>
            <a:off x="6180076" y="5520955"/>
            <a:ext cx="307773" cy="343459"/>
          </a:xfrm>
          <a:prstGeom prst="rect">
            <a:avLst/>
          </a:prstGeom>
          <a:solidFill>
            <a:srgbClr val="FCD9B2"/>
          </a:solidFill>
          <a:ln>
            <a:solidFill>
              <a:srgbClr val="D27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8" name="Kapalina H+ dolni prvni zmizne"/>
          <p:cNvSpPr/>
          <p:nvPr/>
        </p:nvSpPr>
        <p:spPr>
          <a:xfrm>
            <a:off x="6188997" y="5859957"/>
            <a:ext cx="294392" cy="428206"/>
          </a:xfrm>
          <a:custGeom>
            <a:avLst/>
            <a:gdLst>
              <a:gd name="connsiteX0" fmla="*/ 0 w 294392"/>
              <a:gd name="connsiteY0" fmla="*/ 0 h 490654"/>
              <a:gd name="connsiteX1" fmla="*/ 294392 w 294392"/>
              <a:gd name="connsiteY1" fmla="*/ 0 h 490654"/>
              <a:gd name="connsiteX2" fmla="*/ 294392 w 294392"/>
              <a:gd name="connsiteY2" fmla="*/ 330076 h 490654"/>
              <a:gd name="connsiteX3" fmla="*/ 293543 w 294392"/>
              <a:gd name="connsiteY3" fmla="*/ 330076 h 490654"/>
              <a:gd name="connsiteX4" fmla="*/ 294392 w 294392"/>
              <a:gd name="connsiteY4" fmla="*/ 334537 h 490654"/>
              <a:gd name="connsiteX5" fmla="*/ 147196 w 294392"/>
              <a:gd name="connsiteY5" fmla="*/ 490654 h 490654"/>
              <a:gd name="connsiteX6" fmla="*/ 0 w 294392"/>
              <a:gd name="connsiteY6" fmla="*/ 334537 h 490654"/>
              <a:gd name="connsiteX7" fmla="*/ 849 w 294392"/>
              <a:gd name="connsiteY7" fmla="*/ 330076 h 490654"/>
              <a:gd name="connsiteX8" fmla="*/ 0 w 294392"/>
              <a:gd name="connsiteY8" fmla="*/ 330076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92" h="490654">
                <a:moveTo>
                  <a:pt x="0" y="0"/>
                </a:moveTo>
                <a:lnTo>
                  <a:pt x="294392" y="0"/>
                </a:lnTo>
                <a:lnTo>
                  <a:pt x="294392" y="330076"/>
                </a:lnTo>
                <a:lnTo>
                  <a:pt x="293543" y="330076"/>
                </a:lnTo>
                <a:lnTo>
                  <a:pt x="294392" y="334537"/>
                </a:lnTo>
                <a:cubicBezTo>
                  <a:pt x="294392" y="420758"/>
                  <a:pt x="228490" y="490654"/>
                  <a:pt x="147196" y="490654"/>
                </a:cubicBezTo>
                <a:cubicBezTo>
                  <a:pt x="65902" y="490654"/>
                  <a:pt x="0" y="420758"/>
                  <a:pt x="0" y="334537"/>
                </a:cubicBezTo>
                <a:lnTo>
                  <a:pt x="849" y="330076"/>
                </a:lnTo>
                <a:lnTo>
                  <a:pt x="0" y="330076"/>
                </a:lnTo>
                <a:close/>
              </a:path>
            </a:pathLst>
          </a:custGeom>
          <a:solidFill>
            <a:srgbClr val="FC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9" name="Zkumavka H+ prvni zmizne"/>
          <p:cNvGrpSpPr/>
          <p:nvPr/>
        </p:nvGrpSpPr>
        <p:grpSpPr>
          <a:xfrm>
            <a:off x="6164326" y="4692052"/>
            <a:ext cx="328807" cy="1604665"/>
            <a:chOff x="4982838" y="2487654"/>
            <a:chExt cx="328807" cy="1604665"/>
          </a:xfrm>
        </p:grpSpPr>
        <p:cxnSp>
          <p:nvCxnSpPr>
            <p:cNvPr id="170" name="Přímá spojnice 169"/>
            <p:cNvCxnSpPr/>
            <p:nvPr/>
          </p:nvCxnSpPr>
          <p:spPr>
            <a:xfrm>
              <a:off x="4990282" y="2494092"/>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Přímá spojnice 170"/>
            <p:cNvCxnSpPr/>
            <p:nvPr/>
          </p:nvCxnSpPr>
          <p:spPr>
            <a:xfrm>
              <a:off x="5311645" y="2487654"/>
              <a:ext cx="0" cy="1391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2" name="Oblouk 171"/>
            <p:cNvSpPr/>
            <p:nvPr/>
          </p:nvSpPr>
          <p:spPr>
            <a:xfrm rot="10800000">
              <a:off x="4989779" y="3675805"/>
              <a:ext cx="304395" cy="415369"/>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3" name="Oblouk 172"/>
            <p:cNvSpPr/>
            <p:nvPr/>
          </p:nvSpPr>
          <p:spPr>
            <a:xfrm rot="10800000" flipH="1">
              <a:off x="4982838" y="3653263"/>
              <a:ext cx="327993" cy="437908"/>
            </a:xfrm>
            <a:prstGeom prst="arc">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ln w="57150">
                  <a:solidFill>
                    <a:schemeClr val="tx1"/>
                  </a:solidFill>
                </a:ln>
              </a:endParaRPr>
            </a:p>
          </p:txBody>
        </p:sp>
        <p:cxnSp>
          <p:nvCxnSpPr>
            <p:cNvPr id="174" name="Přímá spojnice 173"/>
            <p:cNvCxnSpPr/>
            <p:nvPr/>
          </p:nvCxnSpPr>
          <p:spPr>
            <a:xfrm>
              <a:off x="5121637" y="4092319"/>
              <a:ext cx="4497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5" name="TextovéPole 174"/>
          <p:cNvSpPr txBox="1"/>
          <p:nvPr/>
        </p:nvSpPr>
        <p:spPr>
          <a:xfrm>
            <a:off x="6537965" y="4667035"/>
            <a:ext cx="572684" cy="461665"/>
          </a:xfrm>
          <a:prstGeom prst="rect">
            <a:avLst/>
          </a:prstGeom>
          <a:noFill/>
        </p:spPr>
        <p:txBody>
          <a:bodyPr wrap="square" rtlCol="0">
            <a:spAutoFit/>
          </a:bodyPr>
          <a:lstStyle/>
          <a:p>
            <a:r>
              <a:rPr lang="cs-CZ" sz="2400" b="1" dirty="0"/>
              <a:t>H</a:t>
            </a:r>
            <a:r>
              <a:rPr lang="cs-CZ" sz="2400" b="1" baseline="30000" dirty="0"/>
              <a:t>+</a:t>
            </a:r>
            <a:endParaRPr lang="cs-CZ" sz="2400" b="1" dirty="0"/>
          </a:p>
        </p:txBody>
      </p:sp>
      <p:cxnSp>
        <p:nvCxnSpPr>
          <p:cNvPr id="176" name="Přímá spojnice 175"/>
          <p:cNvCxnSpPr/>
          <p:nvPr/>
        </p:nvCxnSpPr>
        <p:spPr>
          <a:xfrm>
            <a:off x="6186022" y="5520454"/>
            <a:ext cx="286966" cy="0"/>
          </a:xfrm>
          <a:prstGeom prst="line">
            <a:avLst/>
          </a:prstGeom>
          <a:ln>
            <a:solidFill>
              <a:srgbClr val="D27208"/>
            </a:solidFill>
          </a:ln>
        </p:spPr>
        <p:style>
          <a:lnRef idx="1">
            <a:schemeClr val="accent1"/>
          </a:lnRef>
          <a:fillRef idx="0">
            <a:schemeClr val="accent1"/>
          </a:fillRef>
          <a:effectRef idx="0">
            <a:schemeClr val="accent1"/>
          </a:effectRef>
          <a:fontRef idx="minor">
            <a:schemeClr val="tx1"/>
          </a:fontRef>
        </p:style>
      </p:cxnSp>
      <p:cxnSp>
        <p:nvCxnSpPr>
          <p:cNvPr id="177" name="pH 7,4 ryska leva"/>
          <p:cNvCxnSpPr/>
          <p:nvPr/>
        </p:nvCxnSpPr>
        <p:spPr>
          <a:xfrm>
            <a:off x="5855115" y="5522057"/>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8" name="pH 7,4 ryska prava"/>
          <p:cNvCxnSpPr/>
          <p:nvPr/>
        </p:nvCxnSpPr>
        <p:spPr>
          <a:xfrm>
            <a:off x="6509723" y="5522846"/>
            <a:ext cx="30777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9" name="pH 7,4 popis"/>
          <p:cNvSpPr txBox="1"/>
          <p:nvPr/>
        </p:nvSpPr>
        <p:spPr>
          <a:xfrm>
            <a:off x="6494844" y="5191379"/>
            <a:ext cx="1018632" cy="369332"/>
          </a:xfrm>
          <a:prstGeom prst="rect">
            <a:avLst/>
          </a:prstGeom>
          <a:noFill/>
        </p:spPr>
        <p:txBody>
          <a:bodyPr wrap="square" rtlCol="0">
            <a:spAutoFit/>
          </a:bodyPr>
          <a:lstStyle/>
          <a:p>
            <a:r>
              <a:rPr lang="cs-CZ" dirty="0"/>
              <a:t>pH= 7,4</a:t>
            </a:r>
          </a:p>
        </p:txBody>
      </p:sp>
      <p:grpSp>
        <p:nvGrpSpPr>
          <p:cNvPr id="180" name="Lupa prvni zmizne"/>
          <p:cNvGrpSpPr/>
          <p:nvPr/>
        </p:nvGrpSpPr>
        <p:grpSpPr>
          <a:xfrm rot="3339108">
            <a:off x="4878547" y="4143544"/>
            <a:ext cx="2050513" cy="3532821"/>
            <a:chOff x="9397217" y="2335234"/>
            <a:chExt cx="1167618" cy="2011685"/>
          </a:xfrm>
        </p:grpSpPr>
        <p:sp>
          <p:nvSpPr>
            <p:cNvPr id="181" name="Ovál 180"/>
            <p:cNvSpPr/>
            <p:nvPr/>
          </p:nvSpPr>
          <p:spPr>
            <a:xfrm>
              <a:off x="9397217" y="2335234"/>
              <a:ext cx="1167618" cy="1167618"/>
            </a:xfrm>
            <a:prstGeom prst="ellipse">
              <a:avLst/>
            </a:prstGeom>
            <a:noFill/>
            <a:ln w="76200">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2" name="Volný tvar 181"/>
            <p:cNvSpPr/>
            <p:nvPr/>
          </p:nvSpPr>
          <p:spPr>
            <a:xfrm>
              <a:off x="9847385" y="3502855"/>
              <a:ext cx="253218" cy="844064"/>
            </a:xfrm>
            <a:custGeom>
              <a:avLst/>
              <a:gdLst>
                <a:gd name="connsiteX0" fmla="*/ 98657 w 253218"/>
                <a:gd name="connsiteY0" fmla="*/ 0 h 844064"/>
                <a:gd name="connsiteX1" fmla="*/ 154561 w 253218"/>
                <a:gd name="connsiteY1" fmla="*/ 0 h 844064"/>
                <a:gd name="connsiteX2" fmla="*/ 253218 w 253218"/>
                <a:gd name="connsiteY2" fmla="*/ 844064 h 844064"/>
                <a:gd name="connsiteX3" fmla="*/ 0 w 253218"/>
                <a:gd name="connsiteY3" fmla="*/ 844064 h 844064"/>
              </a:gdLst>
              <a:ahLst/>
              <a:cxnLst>
                <a:cxn ang="0">
                  <a:pos x="connsiteX0" y="connsiteY0"/>
                </a:cxn>
                <a:cxn ang="0">
                  <a:pos x="connsiteX1" y="connsiteY1"/>
                </a:cxn>
                <a:cxn ang="0">
                  <a:pos x="connsiteX2" y="connsiteY2"/>
                </a:cxn>
                <a:cxn ang="0">
                  <a:pos x="connsiteX3" y="connsiteY3"/>
                </a:cxn>
              </a:cxnLst>
              <a:rect l="l" t="t" r="r" b="b"/>
              <a:pathLst>
                <a:path w="253218" h="844064">
                  <a:moveTo>
                    <a:pt x="98657" y="0"/>
                  </a:moveTo>
                  <a:lnTo>
                    <a:pt x="154561" y="0"/>
                  </a:lnTo>
                  <a:lnTo>
                    <a:pt x="253218" y="844064"/>
                  </a:lnTo>
                  <a:lnTo>
                    <a:pt x="0" y="8440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9" name="Obdélník 8"/>
          <p:cNvSpPr/>
          <p:nvPr/>
        </p:nvSpPr>
        <p:spPr>
          <a:xfrm>
            <a:off x="7179733" y="6211669"/>
            <a:ext cx="6096000" cy="646331"/>
          </a:xfrm>
          <a:prstGeom prst="rect">
            <a:avLst/>
          </a:prstGeom>
        </p:spPr>
        <p:txBody>
          <a:bodyPr>
            <a:spAutoFit/>
          </a:bodyPr>
          <a:lstStyle/>
          <a:p>
            <a:r>
              <a:rPr lang="cs-CZ" dirty="0"/>
              <a:t>Koncentrace řádově</a:t>
            </a:r>
          </a:p>
          <a:p>
            <a:r>
              <a:rPr lang="cs-CZ" dirty="0"/>
              <a:t>10 </a:t>
            </a:r>
            <a:r>
              <a:rPr lang="cs-CZ" dirty="0" err="1"/>
              <a:t>nmol</a:t>
            </a:r>
            <a:r>
              <a:rPr lang="cs-CZ" dirty="0"/>
              <a:t>/l</a:t>
            </a:r>
          </a:p>
        </p:txBody>
      </p:sp>
    </p:spTree>
    <p:extLst>
      <p:ext uri="{BB962C8B-B14F-4D97-AF65-F5344CB8AC3E}">
        <p14:creationId xmlns:p14="http://schemas.microsoft.com/office/powerpoint/2010/main" val="153183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2.5E-6 -4.81481E-6 L 2.5E-6 0.02686 " pathEditMode="relative" rAng="0" ptsTypes="AA">
                                      <p:cBhvr>
                                        <p:cTn id="12" dur="2100" fill="hold"/>
                                        <p:tgtEl>
                                          <p:spTgt spid="78"/>
                                        </p:tgtEl>
                                        <p:attrNameLst>
                                          <p:attrName>ppt_x</p:attrName>
                                          <p:attrName>ppt_y</p:attrName>
                                        </p:attrNameLst>
                                      </p:cBhvr>
                                      <p:rCtr x="0" y="1343"/>
                                    </p:animMotion>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2000"/>
                                        <p:tgtEl>
                                          <p:spTgt spid="102"/>
                                        </p:tgtEl>
                                      </p:cBhvr>
                                    </p:animEffect>
                                    <p:set>
                                      <p:cBhvr>
                                        <p:cTn id="17" dur="1" fill="hold">
                                          <p:stCondLst>
                                            <p:cond delay="1999"/>
                                          </p:stCondLst>
                                        </p:cTn>
                                        <p:tgtEl>
                                          <p:spTgt spid="102"/>
                                        </p:tgtEl>
                                        <p:attrNameLst>
                                          <p:attrName>style.visibility</p:attrName>
                                        </p:attrNameLst>
                                      </p:cBhvr>
                                      <p:to>
                                        <p:strVal val="hidden"/>
                                      </p:to>
                                    </p:set>
                                  </p:childTnLst>
                                </p:cTn>
                              </p:par>
                              <p:par>
                                <p:cTn id="18" presetID="22" presetClass="entr" presetSubtype="2" fill="hold" grpId="0" nodeType="withEffect">
                                  <p:stCondLst>
                                    <p:cond delay="500"/>
                                  </p:stCondLst>
                                  <p:childTnLst>
                                    <p:set>
                                      <p:cBhvr>
                                        <p:cTn id="19" dur="1" fill="hold">
                                          <p:stCondLst>
                                            <p:cond delay="0"/>
                                          </p:stCondLst>
                                        </p:cTn>
                                        <p:tgtEl>
                                          <p:spTgt spid="103"/>
                                        </p:tgtEl>
                                        <p:attrNameLst>
                                          <p:attrName>style.visibility</p:attrName>
                                        </p:attrNameLst>
                                      </p:cBhvr>
                                      <p:to>
                                        <p:strVal val="visible"/>
                                      </p:to>
                                    </p:set>
                                    <p:animEffect transition="in" filter="wipe(right)">
                                      <p:cBhvr>
                                        <p:cTn id="20" dur="20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1.25E-6 -2.59259E-6 L -1.25E-6 0.04769 " pathEditMode="relative" rAng="0" ptsTypes="AA">
                                      <p:cBhvr>
                                        <p:cTn id="24" dur="2000" fill="hold"/>
                                        <p:tgtEl>
                                          <p:spTgt spid="167"/>
                                        </p:tgtEl>
                                        <p:attrNameLst>
                                          <p:attrName>ppt_x</p:attrName>
                                          <p:attrName>ppt_y</p:attrName>
                                        </p:attrNameLst>
                                      </p:cBhvr>
                                      <p:rCtr x="0" y="2384"/>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6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6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7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7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7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7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80"/>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9"/>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1"/>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6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xit" presetSubtype="2" fill="hold" grpId="1" nodeType="clickEffect">
                                  <p:stCondLst>
                                    <p:cond delay="0"/>
                                  </p:stCondLst>
                                  <p:childTnLst>
                                    <p:animEffect transition="out" filter="wipe(right)">
                                      <p:cBhvr>
                                        <p:cTn id="98" dur="2000"/>
                                        <p:tgtEl>
                                          <p:spTgt spid="103"/>
                                        </p:tgtEl>
                                      </p:cBhvr>
                                    </p:animEffect>
                                    <p:set>
                                      <p:cBhvr>
                                        <p:cTn id="99" dur="1" fill="hold">
                                          <p:stCondLst>
                                            <p:cond delay="1999"/>
                                          </p:stCondLst>
                                        </p:cTn>
                                        <p:tgtEl>
                                          <p:spTgt spid="103"/>
                                        </p:tgtEl>
                                        <p:attrNameLst>
                                          <p:attrName>style.visibility</p:attrName>
                                        </p:attrNameLst>
                                      </p:cBhvr>
                                      <p:to>
                                        <p:strVal val="hidden"/>
                                      </p:to>
                                    </p:set>
                                  </p:childTnLst>
                                </p:cTn>
                              </p:par>
                              <p:par>
                                <p:cTn id="100" presetID="22" presetClass="entr" presetSubtype="2" fill="hold" grpId="1" nodeType="withEffect">
                                  <p:stCondLst>
                                    <p:cond delay="500"/>
                                  </p:stCondLst>
                                  <p:childTnLst>
                                    <p:set>
                                      <p:cBhvr>
                                        <p:cTn id="101" dur="1" fill="hold">
                                          <p:stCondLst>
                                            <p:cond delay="0"/>
                                          </p:stCondLst>
                                        </p:cTn>
                                        <p:tgtEl>
                                          <p:spTgt spid="102"/>
                                        </p:tgtEl>
                                        <p:attrNameLst>
                                          <p:attrName>style.visibility</p:attrName>
                                        </p:attrNameLst>
                                      </p:cBhvr>
                                      <p:to>
                                        <p:strVal val="visible"/>
                                      </p:to>
                                    </p:set>
                                    <p:animEffect transition="in" filter="wipe(right)">
                                      <p:cBhvr>
                                        <p:cTn id="102" dur="2000"/>
                                        <p:tgtEl>
                                          <p:spTgt spid="102"/>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grpId="0" nodeType="clickEffect">
                                  <p:stCondLst>
                                    <p:cond delay="0"/>
                                  </p:stCondLst>
                                  <p:childTnLst>
                                    <p:animMotion origin="layout" path="M -1.25E-6 -2.59259E-6 L -1.25E-6 0.04769 " pathEditMode="relative" rAng="0" ptsTypes="AA">
                                      <p:cBhvr>
                                        <p:cTn id="106" dur="2000" fill="hold"/>
                                        <p:tgtEl>
                                          <p:spTgt spid="116"/>
                                        </p:tgtEl>
                                        <p:attrNameLst>
                                          <p:attrName>ppt_x</p:attrName>
                                          <p:attrName>ppt_y</p:attrName>
                                        </p:attrNameLst>
                                      </p:cBhvr>
                                      <p:rCtr x="0" y="2384"/>
                                    </p:animMotion>
                                  </p:childTnLst>
                                </p:cTn>
                              </p:par>
                              <p:par>
                                <p:cTn id="107" presetID="42" presetClass="path" presetSubtype="0" accel="50000" decel="50000" fill="hold" grpId="0" nodeType="withEffect">
                                  <p:stCondLst>
                                    <p:cond delay="0"/>
                                  </p:stCondLst>
                                  <p:childTnLst>
                                    <p:animMotion origin="layout" path="M -3.54167E-6 -3.33333E-6 L -3.54167E-6 0.04769 " pathEditMode="relative" rAng="0" ptsTypes="AA">
                                      <p:cBhvr>
                                        <p:cTn id="108" dur="2000" fill="hold"/>
                                        <p:tgtEl>
                                          <p:spTgt spid="133"/>
                                        </p:tgtEl>
                                        <p:attrNameLst>
                                          <p:attrName>ppt_x</p:attrName>
                                          <p:attrName>ppt_y</p:attrName>
                                        </p:attrNameLst>
                                      </p:cBhvr>
                                      <p:rCtr x="0" y="2384"/>
                                    </p:animMotion>
                                  </p:childTnLst>
                                </p:cTn>
                              </p:par>
                              <p:par>
                                <p:cTn id="109" presetID="42" presetClass="path" presetSubtype="0" accel="50000" decel="50000" fill="hold" grpId="0" nodeType="withEffect">
                                  <p:stCondLst>
                                    <p:cond delay="0"/>
                                  </p:stCondLst>
                                  <p:childTnLst>
                                    <p:animMotion origin="layout" path="M 1.04167E-6 -2.96296E-6 L 1.04167E-6 -0.04745 " pathEditMode="relative" rAng="0" ptsTypes="AA">
                                      <p:cBhvr>
                                        <p:cTn id="110" dur="2000" fill="hold"/>
                                        <p:tgtEl>
                                          <p:spTgt spid="150"/>
                                        </p:tgtEl>
                                        <p:attrNameLst>
                                          <p:attrName>ppt_x</p:attrName>
                                          <p:attrName>ppt_y</p:attrName>
                                        </p:attrNameLst>
                                      </p:cBhvr>
                                      <p:rCtr x="0" y="-2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8" grpId="0" animBg="1"/>
      <p:bldP spid="102" grpId="0" animBg="1"/>
      <p:bldP spid="102" grpId="1" animBg="1"/>
      <p:bldP spid="103" grpId="0" animBg="1"/>
      <p:bldP spid="103" grpId="1" animBg="1"/>
      <p:bldP spid="115" grpId="0" animBg="1"/>
      <p:bldP spid="116" grpId="0" animBg="1"/>
      <p:bldP spid="116" grpId="1" animBg="1"/>
      <p:bldP spid="117" grpId="0" animBg="1"/>
      <p:bldP spid="124" grpId="0"/>
      <p:bldP spid="128" grpId="0"/>
      <p:bldP spid="132" grpId="0" animBg="1"/>
      <p:bldP spid="133" grpId="0" animBg="1"/>
      <p:bldP spid="133" grpId="1" animBg="1"/>
      <p:bldP spid="134" grpId="0" animBg="1"/>
      <p:bldP spid="141" grpId="0"/>
      <p:bldP spid="150" grpId="0" animBg="1"/>
      <p:bldP spid="150" grpId="1" animBg="1"/>
      <p:bldP spid="149" grpId="0" animBg="1"/>
      <p:bldP spid="151" grpId="0" animBg="1"/>
      <p:bldP spid="158" grpId="0"/>
      <p:bldP spid="166" grpId="0" animBg="1"/>
      <p:bldP spid="167" grpId="0" animBg="1"/>
      <p:bldP spid="167" grpId="1" animBg="1"/>
      <p:bldP spid="168" grpId="0" animBg="1"/>
      <p:bldP spid="175" grpId="0"/>
      <p:bldP spid="1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délník 59">
            <a:extLst>
              <a:ext uri="{FF2B5EF4-FFF2-40B4-BE49-F238E27FC236}">
                <a16:creationId xmlns:a16="http://schemas.microsoft.com/office/drawing/2014/main" id="{3BC9D39F-238D-41AF-8016-8E80DF04B2AF}"/>
              </a:ext>
            </a:extLst>
          </p:cNvPr>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9331" name="Rectangle 2">
            <a:extLst>
              <a:ext uri="{FF2B5EF4-FFF2-40B4-BE49-F238E27FC236}">
                <a16:creationId xmlns:a16="http://schemas.microsoft.com/office/drawing/2014/main" id="{B06B5CB9-9C2F-4FD6-8A72-151B4AD34804}"/>
              </a:ext>
            </a:extLst>
          </p:cNvPr>
          <p:cNvSpPr>
            <a:spLocks noChangeArrowheads="1"/>
          </p:cNvSpPr>
          <p:nvPr/>
        </p:nvSpPr>
        <p:spPr bwMode="auto">
          <a:xfrm flipH="1">
            <a:off x="3479800" y="396875"/>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20" name="Rectangle 4">
            <a:extLst>
              <a:ext uri="{FF2B5EF4-FFF2-40B4-BE49-F238E27FC236}">
                <a16:creationId xmlns:a16="http://schemas.microsoft.com/office/drawing/2014/main" id="{53DCFD67-B2CF-4B3F-AD17-C67D81A446F6}"/>
              </a:ext>
            </a:extLst>
          </p:cNvPr>
          <p:cNvSpPr>
            <a:spLocks noChangeArrowheads="1"/>
          </p:cNvSpPr>
          <p:nvPr/>
        </p:nvSpPr>
        <p:spPr bwMode="auto">
          <a:xfrm>
            <a:off x="8688388" y="1989138"/>
            <a:ext cx="615950" cy="9969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33" name="Rectangle 5">
            <a:extLst>
              <a:ext uri="{FF2B5EF4-FFF2-40B4-BE49-F238E27FC236}">
                <a16:creationId xmlns:a16="http://schemas.microsoft.com/office/drawing/2014/main" id="{511096BB-4390-4F83-852F-828BD62C67DF}"/>
              </a:ext>
            </a:extLst>
          </p:cNvPr>
          <p:cNvSpPr>
            <a:spLocks noChangeArrowheads="1"/>
          </p:cNvSpPr>
          <p:nvPr/>
        </p:nvSpPr>
        <p:spPr bwMode="auto">
          <a:xfrm>
            <a:off x="8688388" y="2355851"/>
            <a:ext cx="620712" cy="6397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34" name="Rectangle 6">
            <a:extLst>
              <a:ext uri="{FF2B5EF4-FFF2-40B4-BE49-F238E27FC236}">
                <a16:creationId xmlns:a16="http://schemas.microsoft.com/office/drawing/2014/main" id="{27E2D86C-F1CE-472E-A8D5-48A9F9F53581}"/>
              </a:ext>
            </a:extLst>
          </p:cNvPr>
          <p:cNvSpPr>
            <a:spLocks noChangeArrowheads="1"/>
          </p:cNvSpPr>
          <p:nvPr/>
        </p:nvSpPr>
        <p:spPr bwMode="auto">
          <a:xfrm>
            <a:off x="8726488" y="230188"/>
            <a:ext cx="1111250" cy="766762"/>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35" name="Rectangle 7">
            <a:extLst>
              <a:ext uri="{FF2B5EF4-FFF2-40B4-BE49-F238E27FC236}">
                <a16:creationId xmlns:a16="http://schemas.microsoft.com/office/drawing/2014/main" id="{D17D3296-9D00-4964-8EA6-5B3F39D6C5E2}"/>
              </a:ext>
            </a:extLst>
          </p:cNvPr>
          <p:cNvSpPr>
            <a:spLocks noChangeArrowheads="1"/>
          </p:cNvSpPr>
          <p:nvPr/>
        </p:nvSpPr>
        <p:spPr bwMode="auto">
          <a:xfrm>
            <a:off x="8724900" y="220664"/>
            <a:ext cx="111125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36" name="Rectangle 8">
            <a:extLst>
              <a:ext uri="{FF2B5EF4-FFF2-40B4-BE49-F238E27FC236}">
                <a16:creationId xmlns:a16="http://schemas.microsoft.com/office/drawing/2014/main" id="{C1DA06B7-5D9B-4CCE-AFB2-AAFB2CC9C6BE}"/>
              </a:ext>
            </a:extLst>
          </p:cNvPr>
          <p:cNvSpPr>
            <a:spLocks noChangeArrowheads="1"/>
          </p:cNvSpPr>
          <p:nvPr/>
        </p:nvSpPr>
        <p:spPr bwMode="auto">
          <a:xfrm>
            <a:off x="6296025" y="134143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37" name="Rectangle 9">
            <a:extLst>
              <a:ext uri="{FF2B5EF4-FFF2-40B4-BE49-F238E27FC236}">
                <a16:creationId xmlns:a16="http://schemas.microsoft.com/office/drawing/2014/main" id="{0D5B675D-7A4D-46A3-9D4A-1659F570536F}"/>
              </a:ext>
            </a:extLst>
          </p:cNvPr>
          <p:cNvSpPr>
            <a:spLocks noChangeArrowheads="1"/>
          </p:cNvSpPr>
          <p:nvPr/>
        </p:nvSpPr>
        <p:spPr bwMode="auto">
          <a:xfrm>
            <a:off x="4195763" y="322264"/>
            <a:ext cx="927100" cy="70643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38" name="Line 10">
            <a:extLst>
              <a:ext uri="{FF2B5EF4-FFF2-40B4-BE49-F238E27FC236}">
                <a16:creationId xmlns:a16="http://schemas.microsoft.com/office/drawing/2014/main" id="{9F9407E7-F0AC-4085-BCE3-F2BB125908DA}"/>
              </a:ext>
            </a:extLst>
          </p:cNvPr>
          <p:cNvSpPr>
            <a:spLocks noChangeShapeType="1"/>
          </p:cNvSpPr>
          <p:nvPr/>
        </p:nvSpPr>
        <p:spPr bwMode="auto">
          <a:xfrm>
            <a:off x="8837614" y="2505075"/>
            <a:ext cx="9525" cy="293688"/>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39" name="Text Box 11">
            <a:extLst>
              <a:ext uri="{FF2B5EF4-FFF2-40B4-BE49-F238E27FC236}">
                <a16:creationId xmlns:a16="http://schemas.microsoft.com/office/drawing/2014/main" id="{FB3F0487-99E8-4A80-A4B1-064FFBB6C11C}"/>
              </a:ext>
            </a:extLst>
          </p:cNvPr>
          <p:cNvSpPr txBox="1">
            <a:spLocks noChangeArrowheads="1"/>
          </p:cNvSpPr>
          <p:nvPr/>
        </p:nvSpPr>
        <p:spPr bwMode="auto">
          <a:xfrm>
            <a:off x="4291013" y="4429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Arial" panose="020B0604020202020204" pitchFamily="34" charset="0"/>
            </a:endParaRPr>
          </a:p>
        </p:txBody>
      </p:sp>
      <p:sp>
        <p:nvSpPr>
          <p:cNvPr id="99340" name="Text Box 12">
            <a:extLst>
              <a:ext uri="{FF2B5EF4-FFF2-40B4-BE49-F238E27FC236}">
                <a16:creationId xmlns:a16="http://schemas.microsoft.com/office/drawing/2014/main" id="{32969658-6F48-40E1-B740-F3A612C795B0}"/>
              </a:ext>
            </a:extLst>
          </p:cNvPr>
          <p:cNvSpPr txBox="1">
            <a:spLocks noChangeArrowheads="1"/>
          </p:cNvSpPr>
          <p:nvPr/>
        </p:nvSpPr>
        <p:spPr bwMode="auto">
          <a:xfrm>
            <a:off x="4332288" y="24892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Arial" panose="020B0604020202020204" pitchFamily="34" charset="0"/>
            </a:endParaRPr>
          </a:p>
        </p:txBody>
      </p:sp>
      <p:sp>
        <p:nvSpPr>
          <p:cNvPr id="99341" name="Text Box 13">
            <a:extLst>
              <a:ext uri="{FF2B5EF4-FFF2-40B4-BE49-F238E27FC236}">
                <a16:creationId xmlns:a16="http://schemas.microsoft.com/office/drawing/2014/main" id="{FDD402D4-C8BE-4CFA-8167-B2102833B043}"/>
              </a:ext>
            </a:extLst>
          </p:cNvPr>
          <p:cNvSpPr txBox="1">
            <a:spLocks noChangeArrowheads="1"/>
          </p:cNvSpPr>
          <p:nvPr/>
        </p:nvSpPr>
        <p:spPr bwMode="auto">
          <a:xfrm>
            <a:off x="6337300" y="1484313"/>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Arial" panose="020B0604020202020204" pitchFamily="34" charset="0"/>
            </a:endParaRPr>
          </a:p>
        </p:txBody>
      </p:sp>
      <p:sp>
        <p:nvSpPr>
          <p:cNvPr id="99342" name="Text Box 14">
            <a:extLst>
              <a:ext uri="{FF2B5EF4-FFF2-40B4-BE49-F238E27FC236}">
                <a16:creationId xmlns:a16="http://schemas.microsoft.com/office/drawing/2014/main" id="{6E552029-CE1E-401F-88F6-FFD9355BBCE5}"/>
              </a:ext>
            </a:extLst>
          </p:cNvPr>
          <p:cNvSpPr txBox="1">
            <a:spLocks noChangeArrowheads="1"/>
          </p:cNvSpPr>
          <p:nvPr/>
        </p:nvSpPr>
        <p:spPr bwMode="auto">
          <a:xfrm>
            <a:off x="8775701" y="396875"/>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Arial" panose="020B0604020202020204" pitchFamily="34" charset="0"/>
            </a:endParaRPr>
          </a:p>
        </p:txBody>
      </p:sp>
      <p:sp>
        <p:nvSpPr>
          <p:cNvPr id="99343" name="Text Box 15">
            <a:extLst>
              <a:ext uri="{FF2B5EF4-FFF2-40B4-BE49-F238E27FC236}">
                <a16:creationId xmlns:a16="http://schemas.microsoft.com/office/drawing/2014/main" id="{312713E1-6945-49ED-BF12-14728A612B38}"/>
              </a:ext>
            </a:extLst>
          </p:cNvPr>
          <p:cNvSpPr txBox="1">
            <a:spLocks noChangeArrowheads="1"/>
          </p:cNvSpPr>
          <p:nvPr/>
        </p:nvSpPr>
        <p:spPr bwMode="auto">
          <a:xfrm>
            <a:off x="8851901" y="24288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Arial" panose="020B0604020202020204" pitchFamily="34" charset="0"/>
            </a:endParaRPr>
          </a:p>
        </p:txBody>
      </p:sp>
      <p:sp>
        <p:nvSpPr>
          <p:cNvPr id="99344" name="Freeform 16">
            <a:extLst>
              <a:ext uri="{FF2B5EF4-FFF2-40B4-BE49-F238E27FC236}">
                <a16:creationId xmlns:a16="http://schemas.microsoft.com/office/drawing/2014/main" id="{2B051AFE-B322-4254-9633-FBA24D81224A}"/>
              </a:ext>
            </a:extLst>
          </p:cNvPr>
          <p:cNvSpPr>
            <a:spLocks/>
          </p:cNvSpPr>
          <p:nvPr/>
        </p:nvSpPr>
        <p:spPr bwMode="auto">
          <a:xfrm>
            <a:off x="7551738" y="69215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45" name="Freeform 17">
            <a:extLst>
              <a:ext uri="{FF2B5EF4-FFF2-40B4-BE49-F238E27FC236}">
                <a16:creationId xmlns:a16="http://schemas.microsoft.com/office/drawing/2014/main" id="{3618D266-9CF3-4DA8-ACD2-C7D8D85A46B4}"/>
              </a:ext>
            </a:extLst>
          </p:cNvPr>
          <p:cNvSpPr>
            <a:spLocks/>
          </p:cNvSpPr>
          <p:nvPr/>
        </p:nvSpPr>
        <p:spPr bwMode="auto">
          <a:xfrm>
            <a:off x="7458076" y="170815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9346" name="Group 18">
            <a:extLst>
              <a:ext uri="{FF2B5EF4-FFF2-40B4-BE49-F238E27FC236}">
                <a16:creationId xmlns:a16="http://schemas.microsoft.com/office/drawing/2014/main" id="{F759527F-6484-487F-9B21-A060E10BC09B}"/>
              </a:ext>
            </a:extLst>
          </p:cNvPr>
          <p:cNvGrpSpPr>
            <a:grpSpLocks/>
          </p:cNvGrpSpPr>
          <p:nvPr/>
        </p:nvGrpSpPr>
        <p:grpSpPr bwMode="auto">
          <a:xfrm flipH="1">
            <a:off x="5148263" y="690563"/>
            <a:ext cx="1130300" cy="2038350"/>
            <a:chOff x="2575" y="781"/>
            <a:chExt cx="866" cy="1284"/>
          </a:xfrm>
        </p:grpSpPr>
        <p:sp>
          <p:nvSpPr>
            <p:cNvPr id="99384" name="Freeform 19">
              <a:extLst>
                <a:ext uri="{FF2B5EF4-FFF2-40B4-BE49-F238E27FC236}">
                  <a16:creationId xmlns:a16="http://schemas.microsoft.com/office/drawing/2014/main" id="{0AE27586-A292-4239-A80B-F38832D77364}"/>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85" name="Freeform 20">
              <a:extLst>
                <a:ext uri="{FF2B5EF4-FFF2-40B4-BE49-F238E27FC236}">
                  <a16:creationId xmlns:a16="http://schemas.microsoft.com/office/drawing/2014/main" id="{BB38DA36-38AA-4F10-8924-7B34675D6A55}"/>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21">
            <a:extLst>
              <a:ext uri="{FF2B5EF4-FFF2-40B4-BE49-F238E27FC236}">
                <a16:creationId xmlns:a16="http://schemas.microsoft.com/office/drawing/2014/main" id="{DB0799E5-C218-4220-8B1D-3AD9701A5447}"/>
              </a:ext>
            </a:extLst>
          </p:cNvPr>
          <p:cNvGrpSpPr>
            <a:grpSpLocks/>
          </p:cNvGrpSpPr>
          <p:nvPr/>
        </p:nvGrpSpPr>
        <p:grpSpPr bwMode="auto">
          <a:xfrm>
            <a:off x="8721725" y="1071564"/>
            <a:ext cx="560388" cy="877887"/>
            <a:chOff x="3510" y="1453"/>
            <a:chExt cx="353" cy="578"/>
          </a:xfrm>
        </p:grpSpPr>
        <p:sp>
          <p:nvSpPr>
            <p:cNvPr id="99375" name="Freeform 22">
              <a:extLst>
                <a:ext uri="{FF2B5EF4-FFF2-40B4-BE49-F238E27FC236}">
                  <a16:creationId xmlns:a16="http://schemas.microsoft.com/office/drawing/2014/main" id="{9EAB0756-7ECA-4985-A053-5670C1EA3903}"/>
                </a:ext>
              </a:extLst>
            </p:cNvPr>
            <p:cNvSpPr>
              <a:spLocks/>
            </p:cNvSpPr>
            <p:nvPr/>
          </p:nvSpPr>
          <p:spPr bwMode="auto">
            <a:xfrm>
              <a:off x="3513" y="1497"/>
              <a:ext cx="347" cy="397"/>
            </a:xfrm>
            <a:custGeom>
              <a:avLst/>
              <a:gdLst>
                <a:gd name="T0" fmla="*/ 0 w 2256"/>
                <a:gd name="T1" fmla="*/ 0 h 2295"/>
                <a:gd name="T2" fmla="*/ 0 w 2256"/>
                <a:gd name="T3" fmla="*/ 0 h 2295"/>
                <a:gd name="T4" fmla="*/ 0 w 2256"/>
                <a:gd name="T5" fmla="*/ 0 h 2295"/>
                <a:gd name="T6" fmla="*/ 0 w 2256"/>
                <a:gd name="T7" fmla="*/ 0 h 2295"/>
                <a:gd name="T8" fmla="*/ 0 w 2256"/>
                <a:gd name="T9" fmla="*/ 0 h 2295"/>
                <a:gd name="T10" fmla="*/ 0 w 2256"/>
                <a:gd name="T11" fmla="*/ 0 h 2295"/>
                <a:gd name="T12" fmla="*/ 0 w 2256"/>
                <a:gd name="T13" fmla="*/ 0 h 2295"/>
                <a:gd name="T14" fmla="*/ 0 w 2256"/>
                <a:gd name="T15" fmla="*/ 0 h 2295"/>
                <a:gd name="T16" fmla="*/ 0 w 2256"/>
                <a:gd name="T17" fmla="*/ 0 h 2295"/>
                <a:gd name="T18" fmla="*/ 0 w 2256"/>
                <a:gd name="T19" fmla="*/ 0 h 2295"/>
                <a:gd name="T20" fmla="*/ 0 w 2256"/>
                <a:gd name="T21" fmla="*/ 0 h 2295"/>
                <a:gd name="T22" fmla="*/ 0 w 2256"/>
                <a:gd name="T23" fmla="*/ 0 h 2295"/>
                <a:gd name="T24" fmla="*/ 0 w 2256"/>
                <a:gd name="T25" fmla="*/ 0 h 2295"/>
                <a:gd name="T26" fmla="*/ 0 w 2256"/>
                <a:gd name="T27" fmla="*/ 0 h 2295"/>
                <a:gd name="T28" fmla="*/ 0 w 2256"/>
                <a:gd name="T29" fmla="*/ 0 h 2295"/>
                <a:gd name="T30" fmla="*/ 0 w 2256"/>
                <a:gd name="T31" fmla="*/ 0 h 2295"/>
                <a:gd name="T32" fmla="*/ 0 w 2256"/>
                <a:gd name="T33" fmla="*/ 0 h 2295"/>
                <a:gd name="T34" fmla="*/ 0 w 2256"/>
                <a:gd name="T35" fmla="*/ 0 h 2295"/>
                <a:gd name="T36" fmla="*/ 0 w 2256"/>
                <a:gd name="T37" fmla="*/ 0 h 2295"/>
                <a:gd name="T38" fmla="*/ 0 w 2256"/>
                <a:gd name="T39" fmla="*/ 0 h 2295"/>
                <a:gd name="T40" fmla="*/ 0 w 2256"/>
                <a:gd name="T41" fmla="*/ 0 h 2295"/>
                <a:gd name="T42" fmla="*/ 0 w 2256"/>
                <a:gd name="T43" fmla="*/ 0 h 2295"/>
                <a:gd name="T44" fmla="*/ 0 w 2256"/>
                <a:gd name="T45" fmla="*/ 0 h 2295"/>
                <a:gd name="T46" fmla="*/ 0 w 2256"/>
                <a:gd name="T47" fmla="*/ 0 h 2295"/>
                <a:gd name="T48" fmla="*/ 0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76" name="Oval 23">
              <a:extLst>
                <a:ext uri="{FF2B5EF4-FFF2-40B4-BE49-F238E27FC236}">
                  <a16:creationId xmlns:a16="http://schemas.microsoft.com/office/drawing/2014/main" id="{B3B33F86-9909-4E6E-9E97-24BEC38294A6}"/>
                </a:ext>
              </a:extLst>
            </p:cNvPr>
            <p:cNvSpPr>
              <a:spLocks noChangeArrowheads="1"/>
            </p:cNvSpPr>
            <p:nvPr/>
          </p:nvSpPr>
          <p:spPr bwMode="auto">
            <a:xfrm>
              <a:off x="3510" y="1453"/>
              <a:ext cx="353" cy="7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77" name="Freeform 24">
              <a:extLst>
                <a:ext uri="{FF2B5EF4-FFF2-40B4-BE49-F238E27FC236}">
                  <a16:creationId xmlns:a16="http://schemas.microsoft.com/office/drawing/2014/main" id="{77F0A100-E685-4EC1-9C7F-052C676D1C2B}"/>
                </a:ext>
              </a:extLst>
            </p:cNvPr>
            <p:cNvSpPr>
              <a:spLocks/>
            </p:cNvSpPr>
            <p:nvPr/>
          </p:nvSpPr>
          <p:spPr bwMode="auto">
            <a:xfrm>
              <a:off x="3538" y="1508"/>
              <a:ext cx="300" cy="374"/>
            </a:xfrm>
            <a:custGeom>
              <a:avLst/>
              <a:gdLst>
                <a:gd name="T0" fmla="*/ 0 w 1956"/>
                <a:gd name="T1" fmla="*/ 0 h 2159"/>
                <a:gd name="T2" fmla="*/ 0 w 1956"/>
                <a:gd name="T3" fmla="*/ 0 h 2159"/>
                <a:gd name="T4" fmla="*/ 0 w 1956"/>
                <a:gd name="T5" fmla="*/ 0 h 2159"/>
                <a:gd name="T6" fmla="*/ 0 w 1956"/>
                <a:gd name="T7" fmla="*/ 0 h 2159"/>
                <a:gd name="T8" fmla="*/ 0 w 1956"/>
                <a:gd name="T9" fmla="*/ 0 h 2159"/>
                <a:gd name="T10" fmla="*/ 0 w 1956"/>
                <a:gd name="T11" fmla="*/ 0 h 2159"/>
                <a:gd name="T12" fmla="*/ 0 w 1956"/>
                <a:gd name="T13" fmla="*/ 0 h 2159"/>
                <a:gd name="T14" fmla="*/ 0 w 1956"/>
                <a:gd name="T15" fmla="*/ 0 h 2159"/>
                <a:gd name="T16" fmla="*/ 0 w 1956"/>
                <a:gd name="T17" fmla="*/ 0 h 2159"/>
                <a:gd name="T18" fmla="*/ 0 w 1956"/>
                <a:gd name="T19" fmla="*/ 0 h 2159"/>
                <a:gd name="T20" fmla="*/ 0 w 1956"/>
                <a:gd name="T21" fmla="*/ 0 h 2159"/>
                <a:gd name="T22" fmla="*/ 0 w 1956"/>
                <a:gd name="T23" fmla="*/ 0 h 2159"/>
                <a:gd name="T24" fmla="*/ 0 w 1956"/>
                <a:gd name="T25" fmla="*/ 0 h 2159"/>
                <a:gd name="T26" fmla="*/ 0 w 1956"/>
                <a:gd name="T27" fmla="*/ 0 h 2159"/>
                <a:gd name="T28" fmla="*/ 0 w 1956"/>
                <a:gd name="T29" fmla="*/ 0 h 2159"/>
                <a:gd name="T30" fmla="*/ 0 w 1956"/>
                <a:gd name="T31" fmla="*/ 0 h 2159"/>
                <a:gd name="T32" fmla="*/ 0 w 1956"/>
                <a:gd name="T33" fmla="*/ 0 h 2159"/>
                <a:gd name="T34" fmla="*/ 0 w 1956"/>
                <a:gd name="T35" fmla="*/ 0 h 2159"/>
                <a:gd name="T36" fmla="*/ 0 w 1956"/>
                <a:gd name="T37" fmla="*/ 0 h 2159"/>
                <a:gd name="T38" fmla="*/ 0 w 1956"/>
                <a:gd name="T39" fmla="*/ 0 h 2159"/>
                <a:gd name="T40" fmla="*/ 0 w 1956"/>
                <a:gd name="T41" fmla="*/ 0 h 2159"/>
                <a:gd name="T42" fmla="*/ 0 w 1956"/>
                <a:gd name="T43" fmla="*/ 0 h 2159"/>
                <a:gd name="T44" fmla="*/ 0 w 1956"/>
                <a:gd name="T45" fmla="*/ 0 h 2159"/>
                <a:gd name="T46" fmla="*/ 0 w 1956"/>
                <a:gd name="T47" fmla="*/ 0 h 2159"/>
                <a:gd name="T48" fmla="*/ 0 w 1956"/>
                <a:gd name="T49" fmla="*/ 0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78" name="Freeform 25">
              <a:extLst>
                <a:ext uri="{FF2B5EF4-FFF2-40B4-BE49-F238E27FC236}">
                  <a16:creationId xmlns:a16="http://schemas.microsoft.com/office/drawing/2014/main" id="{4B8C9A46-99A8-4139-B650-E8F8D90F5558}"/>
                </a:ext>
              </a:extLst>
            </p:cNvPr>
            <p:cNvSpPr>
              <a:spLocks/>
            </p:cNvSpPr>
            <p:nvPr/>
          </p:nvSpPr>
          <p:spPr bwMode="auto">
            <a:xfrm>
              <a:off x="3589" y="1584"/>
              <a:ext cx="194" cy="299"/>
            </a:xfrm>
            <a:custGeom>
              <a:avLst/>
              <a:gdLst>
                <a:gd name="T0" fmla="*/ 0 w 1264"/>
                <a:gd name="T1" fmla="*/ 0 h 1728"/>
                <a:gd name="T2" fmla="*/ 0 w 1264"/>
                <a:gd name="T3" fmla="*/ 0 h 1728"/>
                <a:gd name="T4" fmla="*/ 0 w 1264"/>
                <a:gd name="T5" fmla="*/ 0 h 1728"/>
                <a:gd name="T6" fmla="*/ 0 w 1264"/>
                <a:gd name="T7" fmla="*/ 0 h 1728"/>
                <a:gd name="T8" fmla="*/ 0 w 1264"/>
                <a:gd name="T9" fmla="*/ 0 h 1728"/>
                <a:gd name="T10" fmla="*/ 0 w 1264"/>
                <a:gd name="T11" fmla="*/ 0 h 1728"/>
                <a:gd name="T12" fmla="*/ 0 w 1264"/>
                <a:gd name="T13" fmla="*/ 0 h 1728"/>
                <a:gd name="T14" fmla="*/ 0 w 1264"/>
                <a:gd name="T15" fmla="*/ 0 h 1728"/>
                <a:gd name="T16" fmla="*/ 0 w 1264"/>
                <a:gd name="T17" fmla="*/ 0 h 1728"/>
                <a:gd name="T18" fmla="*/ 0 w 1264"/>
                <a:gd name="T19" fmla="*/ 0 h 1728"/>
                <a:gd name="T20" fmla="*/ 0 w 1264"/>
                <a:gd name="T21" fmla="*/ 0 h 1728"/>
                <a:gd name="T22" fmla="*/ 0 w 1264"/>
                <a:gd name="T23" fmla="*/ 0 h 1728"/>
                <a:gd name="T24" fmla="*/ 0 w 1264"/>
                <a:gd name="T25" fmla="*/ 0 h 1728"/>
                <a:gd name="T26" fmla="*/ 0 w 1264"/>
                <a:gd name="T27" fmla="*/ 0 h 1728"/>
                <a:gd name="T28" fmla="*/ 0 w 1264"/>
                <a:gd name="T29" fmla="*/ 0 h 1728"/>
                <a:gd name="T30" fmla="*/ 0 w 1264"/>
                <a:gd name="T31" fmla="*/ 0 h 1728"/>
                <a:gd name="T32" fmla="*/ 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79" name="Freeform 26">
              <a:extLst>
                <a:ext uri="{FF2B5EF4-FFF2-40B4-BE49-F238E27FC236}">
                  <a16:creationId xmlns:a16="http://schemas.microsoft.com/office/drawing/2014/main" id="{54EED03C-6219-4FB8-B1E3-B964B1805451}"/>
                </a:ext>
              </a:extLst>
            </p:cNvPr>
            <p:cNvSpPr>
              <a:spLocks/>
            </p:cNvSpPr>
            <p:nvPr/>
          </p:nvSpPr>
          <p:spPr bwMode="auto">
            <a:xfrm>
              <a:off x="3671" y="1899"/>
              <a:ext cx="31" cy="64"/>
            </a:xfrm>
            <a:custGeom>
              <a:avLst/>
              <a:gdLst>
                <a:gd name="T0" fmla="*/ 0 w 196"/>
                <a:gd name="T1" fmla="*/ 0 h 370"/>
                <a:gd name="T2" fmla="*/ 0 w 196"/>
                <a:gd name="T3" fmla="*/ 0 h 370"/>
                <a:gd name="T4" fmla="*/ 0 w 196"/>
                <a:gd name="T5" fmla="*/ 0 h 370"/>
                <a:gd name="T6" fmla="*/ 0 w 196"/>
                <a:gd name="T7" fmla="*/ 0 h 370"/>
                <a:gd name="T8" fmla="*/ 0 w 196"/>
                <a:gd name="T9" fmla="*/ 0 h 370"/>
                <a:gd name="T10" fmla="*/ 0 w 196"/>
                <a:gd name="T11" fmla="*/ 0 h 370"/>
                <a:gd name="T12" fmla="*/ 0 w 196"/>
                <a:gd name="T13" fmla="*/ 0 h 370"/>
                <a:gd name="T14" fmla="*/ 0 w 196"/>
                <a:gd name="T15" fmla="*/ 0 h 370"/>
                <a:gd name="T16" fmla="*/ 0 w 196"/>
                <a:gd name="T17" fmla="*/ 0 h 370"/>
                <a:gd name="T18" fmla="*/ 0 w 196"/>
                <a:gd name="T19" fmla="*/ 0 h 370"/>
                <a:gd name="T20" fmla="*/ 0 w 196"/>
                <a:gd name="T21" fmla="*/ 0 h 370"/>
                <a:gd name="T22" fmla="*/ 0 w 196"/>
                <a:gd name="T23" fmla="*/ 0 h 370"/>
                <a:gd name="T24" fmla="*/ 0 w 196"/>
                <a:gd name="T25" fmla="*/ 0 h 370"/>
                <a:gd name="T26" fmla="*/ 0 w 196"/>
                <a:gd name="T27" fmla="*/ 0 h 370"/>
                <a:gd name="T28" fmla="*/ 0 w 196"/>
                <a:gd name="T29" fmla="*/ 0 h 370"/>
                <a:gd name="T30" fmla="*/ 0 w 196"/>
                <a:gd name="T31" fmla="*/ 0 h 370"/>
                <a:gd name="T32" fmla="*/ 0 w 196"/>
                <a:gd name="T33" fmla="*/ 0 h 370"/>
                <a:gd name="T34" fmla="*/ 0 w 196"/>
                <a:gd name="T35" fmla="*/ 0 h 370"/>
                <a:gd name="T36" fmla="*/ 0 w 196"/>
                <a:gd name="T37" fmla="*/ 0 h 370"/>
                <a:gd name="T38" fmla="*/ 0 w 196"/>
                <a:gd name="T39" fmla="*/ 0 h 370"/>
                <a:gd name="T40" fmla="*/ 0 w 196"/>
                <a:gd name="T41" fmla="*/ 0 h 370"/>
                <a:gd name="T42" fmla="*/ 0 w 196"/>
                <a:gd name="T43" fmla="*/ 0 h 370"/>
                <a:gd name="T44" fmla="*/ 0 w 196"/>
                <a:gd name="T45" fmla="*/ 0 h 370"/>
                <a:gd name="T46" fmla="*/ 0 w 196"/>
                <a:gd name="T47" fmla="*/ 0 h 370"/>
                <a:gd name="T48" fmla="*/ 0 w 196"/>
                <a:gd name="T49" fmla="*/ 0 h 370"/>
                <a:gd name="T50" fmla="*/ 0 w 196"/>
                <a:gd name="T51" fmla="*/ 0 h 370"/>
                <a:gd name="T52" fmla="*/ 0 w 196"/>
                <a:gd name="T53" fmla="*/ 0 h 370"/>
                <a:gd name="T54" fmla="*/ 0 w 196"/>
                <a:gd name="T55" fmla="*/ 0 h 370"/>
                <a:gd name="T56" fmla="*/ 0 w 196"/>
                <a:gd name="T57" fmla="*/ 0 h 370"/>
                <a:gd name="T58" fmla="*/ 0 w 196"/>
                <a:gd name="T59" fmla="*/ 0 h 370"/>
                <a:gd name="T60" fmla="*/ 0 w 196"/>
                <a:gd name="T61" fmla="*/ 0 h 370"/>
                <a:gd name="T62" fmla="*/ 0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80" name="Oval 27">
              <a:extLst>
                <a:ext uri="{FF2B5EF4-FFF2-40B4-BE49-F238E27FC236}">
                  <a16:creationId xmlns:a16="http://schemas.microsoft.com/office/drawing/2014/main" id="{77A63A62-D5D9-4DE6-BC6E-6F3AF30A85BC}"/>
                </a:ext>
              </a:extLst>
            </p:cNvPr>
            <p:cNvSpPr>
              <a:spLocks noChangeArrowheads="1"/>
            </p:cNvSpPr>
            <p:nvPr/>
          </p:nvSpPr>
          <p:spPr bwMode="auto">
            <a:xfrm>
              <a:off x="3528" y="1460"/>
              <a:ext cx="317" cy="6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81" name="Freeform 28">
              <a:extLst>
                <a:ext uri="{FF2B5EF4-FFF2-40B4-BE49-F238E27FC236}">
                  <a16:creationId xmlns:a16="http://schemas.microsoft.com/office/drawing/2014/main" id="{C18B95AF-8EE3-4932-8A4E-C0E8F3AC955A}"/>
                </a:ext>
              </a:extLst>
            </p:cNvPr>
            <p:cNvSpPr>
              <a:spLocks/>
            </p:cNvSpPr>
            <p:nvPr/>
          </p:nvSpPr>
          <p:spPr bwMode="auto">
            <a:xfrm>
              <a:off x="3671" y="1967"/>
              <a:ext cx="31" cy="64"/>
            </a:xfrm>
            <a:custGeom>
              <a:avLst/>
              <a:gdLst>
                <a:gd name="T0" fmla="*/ 0 w 196"/>
                <a:gd name="T1" fmla="*/ 0 h 372"/>
                <a:gd name="T2" fmla="*/ 0 w 196"/>
                <a:gd name="T3" fmla="*/ 0 h 372"/>
                <a:gd name="T4" fmla="*/ 0 w 196"/>
                <a:gd name="T5" fmla="*/ 0 h 372"/>
                <a:gd name="T6" fmla="*/ 0 w 196"/>
                <a:gd name="T7" fmla="*/ 0 h 372"/>
                <a:gd name="T8" fmla="*/ 0 w 196"/>
                <a:gd name="T9" fmla="*/ 0 h 372"/>
                <a:gd name="T10" fmla="*/ 0 w 196"/>
                <a:gd name="T11" fmla="*/ 0 h 372"/>
                <a:gd name="T12" fmla="*/ 0 w 196"/>
                <a:gd name="T13" fmla="*/ 0 h 372"/>
                <a:gd name="T14" fmla="*/ 0 w 196"/>
                <a:gd name="T15" fmla="*/ 0 h 372"/>
                <a:gd name="T16" fmla="*/ 0 w 196"/>
                <a:gd name="T17" fmla="*/ 0 h 372"/>
                <a:gd name="T18" fmla="*/ 0 w 196"/>
                <a:gd name="T19" fmla="*/ 0 h 372"/>
                <a:gd name="T20" fmla="*/ 0 w 196"/>
                <a:gd name="T21" fmla="*/ 0 h 372"/>
                <a:gd name="T22" fmla="*/ 0 w 196"/>
                <a:gd name="T23" fmla="*/ 0 h 372"/>
                <a:gd name="T24" fmla="*/ 0 w 196"/>
                <a:gd name="T25" fmla="*/ 0 h 372"/>
                <a:gd name="T26" fmla="*/ 0 w 196"/>
                <a:gd name="T27" fmla="*/ 0 h 372"/>
                <a:gd name="T28" fmla="*/ 0 w 196"/>
                <a:gd name="T29" fmla="*/ 0 h 372"/>
                <a:gd name="T30" fmla="*/ 0 w 196"/>
                <a:gd name="T31" fmla="*/ 0 h 372"/>
                <a:gd name="T32" fmla="*/ 0 w 196"/>
                <a:gd name="T33" fmla="*/ 0 h 372"/>
                <a:gd name="T34" fmla="*/ 0 w 196"/>
                <a:gd name="T35" fmla="*/ 0 h 372"/>
                <a:gd name="T36" fmla="*/ 0 w 196"/>
                <a:gd name="T37" fmla="*/ 0 h 372"/>
                <a:gd name="T38" fmla="*/ 0 w 196"/>
                <a:gd name="T39" fmla="*/ 0 h 372"/>
                <a:gd name="T40" fmla="*/ 0 w 196"/>
                <a:gd name="T41" fmla="*/ 0 h 372"/>
                <a:gd name="T42" fmla="*/ 0 w 196"/>
                <a:gd name="T43" fmla="*/ 0 h 372"/>
                <a:gd name="T44" fmla="*/ 0 w 196"/>
                <a:gd name="T45" fmla="*/ 0 h 372"/>
                <a:gd name="T46" fmla="*/ 0 w 196"/>
                <a:gd name="T47" fmla="*/ 0 h 372"/>
                <a:gd name="T48" fmla="*/ 0 w 196"/>
                <a:gd name="T49" fmla="*/ 0 h 372"/>
                <a:gd name="T50" fmla="*/ 0 w 196"/>
                <a:gd name="T51" fmla="*/ 0 h 372"/>
                <a:gd name="T52" fmla="*/ 0 w 196"/>
                <a:gd name="T53" fmla="*/ 0 h 372"/>
                <a:gd name="T54" fmla="*/ 0 w 196"/>
                <a:gd name="T55" fmla="*/ 0 h 372"/>
                <a:gd name="T56" fmla="*/ 0 w 196"/>
                <a:gd name="T57" fmla="*/ 0 h 372"/>
                <a:gd name="T58" fmla="*/ 0 w 196"/>
                <a:gd name="T59" fmla="*/ 0 h 372"/>
                <a:gd name="T60" fmla="*/ 0 w 196"/>
                <a:gd name="T61" fmla="*/ 0 h 372"/>
                <a:gd name="T62" fmla="*/ 0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82" name="Oval 29">
              <a:extLst>
                <a:ext uri="{FF2B5EF4-FFF2-40B4-BE49-F238E27FC236}">
                  <a16:creationId xmlns:a16="http://schemas.microsoft.com/office/drawing/2014/main" id="{0D808260-6610-44A7-8FC4-6D6023C7E258}"/>
                </a:ext>
              </a:extLst>
            </p:cNvPr>
            <p:cNvSpPr>
              <a:spLocks noChangeArrowheads="1"/>
            </p:cNvSpPr>
            <p:nvPr/>
          </p:nvSpPr>
          <p:spPr bwMode="auto">
            <a:xfrm>
              <a:off x="3587" y="1560"/>
              <a:ext cx="199" cy="39"/>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99383" name="Oval 30">
              <a:extLst>
                <a:ext uri="{FF2B5EF4-FFF2-40B4-BE49-F238E27FC236}">
                  <a16:creationId xmlns:a16="http://schemas.microsoft.com/office/drawing/2014/main" id="{2EAAD331-7596-4CAD-8F99-D82652613ECF}"/>
                </a:ext>
              </a:extLst>
            </p:cNvPr>
            <p:cNvSpPr>
              <a:spLocks noChangeArrowheads="1"/>
            </p:cNvSpPr>
            <p:nvPr/>
          </p:nvSpPr>
          <p:spPr bwMode="auto">
            <a:xfrm>
              <a:off x="3673" y="1858"/>
              <a:ext cx="26" cy="30"/>
            </a:xfrm>
            <a:prstGeom prst="ellipse">
              <a:avLst/>
            </a:prstGeom>
            <a:solidFill>
              <a:srgbClr val="009999"/>
            </a:solidFill>
            <a:ln w="17463">
              <a:solidFill>
                <a:srgbClr val="404040"/>
              </a:solidFill>
              <a:round/>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grpSp>
      <p:sp>
        <p:nvSpPr>
          <p:cNvPr id="34847" name="Line 31">
            <a:extLst>
              <a:ext uri="{FF2B5EF4-FFF2-40B4-BE49-F238E27FC236}">
                <a16:creationId xmlns:a16="http://schemas.microsoft.com/office/drawing/2014/main" id="{C6834796-EC53-48C1-B567-A95736E918D4}"/>
              </a:ext>
            </a:extLst>
          </p:cNvPr>
          <p:cNvSpPr>
            <a:spLocks noChangeShapeType="1"/>
          </p:cNvSpPr>
          <p:nvPr/>
        </p:nvSpPr>
        <p:spPr bwMode="auto">
          <a:xfrm>
            <a:off x="9394825" y="1992314"/>
            <a:ext cx="1588" cy="352425"/>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9" name="Text Box 32">
            <a:extLst>
              <a:ext uri="{FF2B5EF4-FFF2-40B4-BE49-F238E27FC236}">
                <a16:creationId xmlns:a16="http://schemas.microsoft.com/office/drawing/2014/main" id="{9A4BF053-C8B1-46E2-85F7-4B5D3DF01097}"/>
              </a:ext>
            </a:extLst>
          </p:cNvPr>
          <p:cNvSpPr txBox="1">
            <a:spLocks noChangeArrowheads="1"/>
          </p:cNvSpPr>
          <p:nvPr/>
        </p:nvSpPr>
        <p:spPr bwMode="auto">
          <a:xfrm>
            <a:off x="9572625" y="2762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a:latin typeface="Arial" panose="020B0604020202020204" pitchFamily="34" charset="0"/>
              </a:rPr>
              <a:t>-</a:t>
            </a:r>
          </a:p>
        </p:txBody>
      </p:sp>
      <p:sp>
        <p:nvSpPr>
          <p:cNvPr id="99350" name="Text Box 33">
            <a:extLst>
              <a:ext uri="{FF2B5EF4-FFF2-40B4-BE49-F238E27FC236}">
                <a16:creationId xmlns:a16="http://schemas.microsoft.com/office/drawing/2014/main" id="{44237AA0-F5EE-4AFF-BA8B-89FD23BD54B9}"/>
              </a:ext>
            </a:extLst>
          </p:cNvPr>
          <p:cNvSpPr txBox="1">
            <a:spLocks noChangeArrowheads="1"/>
          </p:cNvSpPr>
          <p:nvPr/>
        </p:nvSpPr>
        <p:spPr bwMode="auto">
          <a:xfrm>
            <a:off x="3962401" y="0"/>
            <a:ext cx="4886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en-US" altLang="cs-CZ" sz="2000" b="1">
                <a:latin typeface="Arial" panose="020B0604020202020204" pitchFamily="34" charset="0"/>
              </a:rPr>
              <a:t>Bikarbon</a:t>
            </a:r>
            <a:r>
              <a:rPr lang="cs-CZ" altLang="cs-CZ" sz="2000" b="1">
                <a:latin typeface="Arial" panose="020B0604020202020204" pitchFamily="34" charset="0"/>
              </a:rPr>
              <a:t>átový pufr – uzavřený systém</a:t>
            </a:r>
          </a:p>
        </p:txBody>
      </p:sp>
      <p:sp>
        <p:nvSpPr>
          <p:cNvPr id="34850" name="Rectangle 34">
            <a:extLst>
              <a:ext uri="{FF2B5EF4-FFF2-40B4-BE49-F238E27FC236}">
                <a16:creationId xmlns:a16="http://schemas.microsoft.com/office/drawing/2014/main" id="{68B2C6A6-2073-4016-A07B-0E4431C80941}"/>
              </a:ext>
            </a:extLst>
          </p:cNvPr>
          <p:cNvSpPr>
            <a:spLocks noChangeArrowheads="1"/>
          </p:cNvSpPr>
          <p:nvPr/>
        </p:nvSpPr>
        <p:spPr bwMode="auto">
          <a:xfrm>
            <a:off x="4206875" y="3465513"/>
            <a:ext cx="920750" cy="8509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1" name="Rectangle 35">
            <a:extLst>
              <a:ext uri="{FF2B5EF4-FFF2-40B4-BE49-F238E27FC236}">
                <a16:creationId xmlns:a16="http://schemas.microsoft.com/office/drawing/2014/main" id="{8009D4ED-CA5F-47F8-9A8C-4F7CFD08BFCB}"/>
              </a:ext>
            </a:extLst>
          </p:cNvPr>
          <p:cNvSpPr>
            <a:spLocks noChangeArrowheads="1"/>
          </p:cNvSpPr>
          <p:nvPr/>
        </p:nvSpPr>
        <p:spPr bwMode="auto">
          <a:xfrm>
            <a:off x="6302376" y="4433888"/>
            <a:ext cx="1147763" cy="8509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2" name="Rectangle 36">
            <a:extLst>
              <a:ext uri="{FF2B5EF4-FFF2-40B4-BE49-F238E27FC236}">
                <a16:creationId xmlns:a16="http://schemas.microsoft.com/office/drawing/2014/main" id="{E01BB6C5-490C-47A9-9BE7-3141D3EF5126}"/>
              </a:ext>
            </a:extLst>
          </p:cNvPr>
          <p:cNvSpPr>
            <a:spLocks noChangeArrowheads="1"/>
          </p:cNvSpPr>
          <p:nvPr/>
        </p:nvSpPr>
        <p:spPr bwMode="auto">
          <a:xfrm>
            <a:off x="8724901" y="5256214"/>
            <a:ext cx="568325" cy="833437"/>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3" name="Rectangle 37">
            <a:extLst>
              <a:ext uri="{FF2B5EF4-FFF2-40B4-BE49-F238E27FC236}">
                <a16:creationId xmlns:a16="http://schemas.microsoft.com/office/drawing/2014/main" id="{81EC4D9A-A52D-4594-8CAA-F27388600E8E}"/>
              </a:ext>
            </a:extLst>
          </p:cNvPr>
          <p:cNvSpPr>
            <a:spLocks noChangeArrowheads="1"/>
          </p:cNvSpPr>
          <p:nvPr/>
        </p:nvSpPr>
        <p:spPr bwMode="auto">
          <a:xfrm>
            <a:off x="8720138" y="5510213"/>
            <a:ext cx="571500" cy="754062"/>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4" name="Rectangle 38">
            <a:extLst>
              <a:ext uri="{FF2B5EF4-FFF2-40B4-BE49-F238E27FC236}">
                <a16:creationId xmlns:a16="http://schemas.microsoft.com/office/drawing/2014/main" id="{475F71F7-BBBA-43EC-A777-F4CA7450CA88}"/>
              </a:ext>
            </a:extLst>
          </p:cNvPr>
          <p:cNvSpPr>
            <a:spLocks noChangeArrowheads="1"/>
          </p:cNvSpPr>
          <p:nvPr/>
        </p:nvSpPr>
        <p:spPr bwMode="auto">
          <a:xfrm>
            <a:off x="8720139" y="5657851"/>
            <a:ext cx="579437" cy="6397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5" name="Rectangle 39">
            <a:extLst>
              <a:ext uri="{FF2B5EF4-FFF2-40B4-BE49-F238E27FC236}">
                <a16:creationId xmlns:a16="http://schemas.microsoft.com/office/drawing/2014/main" id="{541AF085-8B81-4FB0-B8D8-1E24878F3051}"/>
              </a:ext>
            </a:extLst>
          </p:cNvPr>
          <p:cNvSpPr>
            <a:spLocks noChangeArrowheads="1"/>
          </p:cNvSpPr>
          <p:nvPr/>
        </p:nvSpPr>
        <p:spPr bwMode="auto">
          <a:xfrm>
            <a:off x="8728075" y="3525838"/>
            <a:ext cx="1111250" cy="766762"/>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6" name="Rectangle 40">
            <a:extLst>
              <a:ext uri="{FF2B5EF4-FFF2-40B4-BE49-F238E27FC236}">
                <a16:creationId xmlns:a16="http://schemas.microsoft.com/office/drawing/2014/main" id="{AAA2B21F-BB7D-4F62-B193-16B85DB5FF27}"/>
              </a:ext>
            </a:extLst>
          </p:cNvPr>
          <p:cNvSpPr>
            <a:spLocks noChangeArrowheads="1"/>
          </p:cNvSpPr>
          <p:nvPr/>
        </p:nvSpPr>
        <p:spPr bwMode="auto">
          <a:xfrm>
            <a:off x="8734425" y="3736976"/>
            <a:ext cx="1111250" cy="5635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7" name="Rectangle 41">
            <a:extLst>
              <a:ext uri="{FF2B5EF4-FFF2-40B4-BE49-F238E27FC236}">
                <a16:creationId xmlns:a16="http://schemas.microsoft.com/office/drawing/2014/main" id="{AC1630CA-BDA7-4777-BAD4-0A6D70767363}"/>
              </a:ext>
            </a:extLst>
          </p:cNvPr>
          <p:cNvSpPr>
            <a:spLocks noChangeArrowheads="1"/>
          </p:cNvSpPr>
          <p:nvPr/>
        </p:nvSpPr>
        <p:spPr bwMode="auto">
          <a:xfrm>
            <a:off x="6305550" y="463708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8" name="Rectangle 42">
            <a:extLst>
              <a:ext uri="{FF2B5EF4-FFF2-40B4-BE49-F238E27FC236}">
                <a16:creationId xmlns:a16="http://schemas.microsoft.com/office/drawing/2014/main" id="{C919B280-9AA6-4828-8A63-048956237AC4}"/>
              </a:ext>
            </a:extLst>
          </p:cNvPr>
          <p:cNvSpPr>
            <a:spLocks noChangeArrowheads="1"/>
          </p:cNvSpPr>
          <p:nvPr/>
        </p:nvSpPr>
        <p:spPr bwMode="auto">
          <a:xfrm>
            <a:off x="4205288" y="3617914"/>
            <a:ext cx="927100" cy="70643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34859" name="Line 43">
            <a:extLst>
              <a:ext uri="{FF2B5EF4-FFF2-40B4-BE49-F238E27FC236}">
                <a16:creationId xmlns:a16="http://schemas.microsoft.com/office/drawing/2014/main" id="{6E14EEEB-B41C-4CD8-A8CE-EE906AC59B3D}"/>
              </a:ext>
            </a:extLst>
          </p:cNvPr>
          <p:cNvSpPr>
            <a:spLocks noChangeShapeType="1"/>
          </p:cNvSpPr>
          <p:nvPr/>
        </p:nvSpPr>
        <p:spPr bwMode="auto">
          <a:xfrm>
            <a:off x="8847139" y="5800725"/>
            <a:ext cx="9525" cy="2936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60" name="Text Box 44">
            <a:extLst>
              <a:ext uri="{FF2B5EF4-FFF2-40B4-BE49-F238E27FC236}">
                <a16:creationId xmlns:a16="http://schemas.microsoft.com/office/drawing/2014/main" id="{21AD56EE-1EDC-4423-B451-28BBB038B45E}"/>
              </a:ext>
            </a:extLst>
          </p:cNvPr>
          <p:cNvSpPr txBox="1">
            <a:spLocks noChangeArrowheads="1"/>
          </p:cNvSpPr>
          <p:nvPr/>
        </p:nvSpPr>
        <p:spPr bwMode="auto">
          <a:xfrm>
            <a:off x="4341813" y="373856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Arial" panose="020B0604020202020204" pitchFamily="34" charset="0"/>
            </a:endParaRPr>
          </a:p>
        </p:txBody>
      </p:sp>
      <p:sp>
        <p:nvSpPr>
          <p:cNvPr id="34861" name="Text Box 45">
            <a:extLst>
              <a:ext uri="{FF2B5EF4-FFF2-40B4-BE49-F238E27FC236}">
                <a16:creationId xmlns:a16="http://schemas.microsoft.com/office/drawing/2014/main" id="{16ABDF41-57E9-43B8-A134-4FBB5298F1F4}"/>
              </a:ext>
            </a:extLst>
          </p:cNvPr>
          <p:cNvSpPr txBox="1">
            <a:spLocks noChangeArrowheads="1"/>
          </p:cNvSpPr>
          <p:nvPr/>
        </p:nvSpPr>
        <p:spPr bwMode="auto">
          <a:xfrm>
            <a:off x="4341813" y="578485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Arial" panose="020B0604020202020204" pitchFamily="34" charset="0"/>
            </a:endParaRPr>
          </a:p>
        </p:txBody>
      </p:sp>
      <p:sp>
        <p:nvSpPr>
          <p:cNvPr id="34862" name="Text Box 46">
            <a:extLst>
              <a:ext uri="{FF2B5EF4-FFF2-40B4-BE49-F238E27FC236}">
                <a16:creationId xmlns:a16="http://schemas.microsoft.com/office/drawing/2014/main" id="{BCEDDEC0-92A9-4638-BD05-D48ADF34277A}"/>
              </a:ext>
            </a:extLst>
          </p:cNvPr>
          <p:cNvSpPr txBox="1">
            <a:spLocks noChangeArrowheads="1"/>
          </p:cNvSpPr>
          <p:nvPr/>
        </p:nvSpPr>
        <p:spPr bwMode="auto">
          <a:xfrm>
            <a:off x="6405564" y="4779963"/>
            <a:ext cx="108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Arial" panose="020B0604020202020204" pitchFamily="34" charset="0"/>
            </a:endParaRPr>
          </a:p>
        </p:txBody>
      </p:sp>
      <p:sp>
        <p:nvSpPr>
          <p:cNvPr id="34863" name="Text Box 47">
            <a:extLst>
              <a:ext uri="{FF2B5EF4-FFF2-40B4-BE49-F238E27FC236}">
                <a16:creationId xmlns:a16="http://schemas.microsoft.com/office/drawing/2014/main" id="{276F8A59-E992-410B-8EEB-254FED2895F8}"/>
              </a:ext>
            </a:extLst>
          </p:cNvPr>
          <p:cNvSpPr txBox="1">
            <a:spLocks noChangeArrowheads="1"/>
          </p:cNvSpPr>
          <p:nvPr/>
        </p:nvSpPr>
        <p:spPr bwMode="auto">
          <a:xfrm>
            <a:off x="8893176" y="373856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Arial" panose="020B0604020202020204" pitchFamily="34" charset="0"/>
            </a:endParaRPr>
          </a:p>
        </p:txBody>
      </p:sp>
      <p:sp>
        <p:nvSpPr>
          <p:cNvPr id="34864" name="Text Box 48">
            <a:extLst>
              <a:ext uri="{FF2B5EF4-FFF2-40B4-BE49-F238E27FC236}">
                <a16:creationId xmlns:a16="http://schemas.microsoft.com/office/drawing/2014/main" id="{D47ABFD2-24F6-434B-83ED-EC7487EA7C45}"/>
              </a:ext>
            </a:extLst>
          </p:cNvPr>
          <p:cNvSpPr txBox="1">
            <a:spLocks noChangeArrowheads="1"/>
          </p:cNvSpPr>
          <p:nvPr/>
        </p:nvSpPr>
        <p:spPr bwMode="auto">
          <a:xfrm>
            <a:off x="8861426" y="57245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Arial" panose="020B0604020202020204" pitchFamily="34" charset="0"/>
            </a:endParaRPr>
          </a:p>
        </p:txBody>
      </p:sp>
      <p:sp>
        <p:nvSpPr>
          <p:cNvPr id="34865" name="Freeform 49">
            <a:extLst>
              <a:ext uri="{FF2B5EF4-FFF2-40B4-BE49-F238E27FC236}">
                <a16:creationId xmlns:a16="http://schemas.microsoft.com/office/drawing/2014/main" id="{37C116C6-42AE-44A1-A495-9084F85756E7}"/>
              </a:ext>
            </a:extLst>
          </p:cNvPr>
          <p:cNvSpPr>
            <a:spLocks/>
          </p:cNvSpPr>
          <p:nvPr/>
        </p:nvSpPr>
        <p:spPr bwMode="auto">
          <a:xfrm>
            <a:off x="7561263" y="398780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66" name="Freeform 50">
            <a:extLst>
              <a:ext uri="{FF2B5EF4-FFF2-40B4-BE49-F238E27FC236}">
                <a16:creationId xmlns:a16="http://schemas.microsoft.com/office/drawing/2014/main" id="{6C778C27-F084-457B-A76F-C9783B4F1D57}"/>
              </a:ext>
            </a:extLst>
          </p:cNvPr>
          <p:cNvSpPr>
            <a:spLocks/>
          </p:cNvSpPr>
          <p:nvPr/>
        </p:nvSpPr>
        <p:spPr bwMode="auto">
          <a:xfrm>
            <a:off x="7467601" y="500380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 name="Group 51">
            <a:extLst>
              <a:ext uri="{FF2B5EF4-FFF2-40B4-BE49-F238E27FC236}">
                <a16:creationId xmlns:a16="http://schemas.microsoft.com/office/drawing/2014/main" id="{4D39A6C5-4FD3-47D2-B6DE-4D11DC0CF8BA}"/>
              </a:ext>
            </a:extLst>
          </p:cNvPr>
          <p:cNvGrpSpPr>
            <a:grpSpLocks/>
          </p:cNvGrpSpPr>
          <p:nvPr/>
        </p:nvGrpSpPr>
        <p:grpSpPr bwMode="auto">
          <a:xfrm flipH="1">
            <a:off x="5157788" y="3986213"/>
            <a:ext cx="1130300" cy="2038350"/>
            <a:chOff x="2575" y="781"/>
            <a:chExt cx="866" cy="1284"/>
          </a:xfrm>
        </p:grpSpPr>
        <p:sp>
          <p:nvSpPr>
            <p:cNvPr id="99373" name="Freeform 52">
              <a:extLst>
                <a:ext uri="{FF2B5EF4-FFF2-40B4-BE49-F238E27FC236}">
                  <a16:creationId xmlns:a16="http://schemas.microsoft.com/office/drawing/2014/main" id="{43DC2083-A567-4845-841D-1C057A0EEE70}"/>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74" name="Freeform 53">
              <a:extLst>
                <a:ext uri="{FF2B5EF4-FFF2-40B4-BE49-F238E27FC236}">
                  <a16:creationId xmlns:a16="http://schemas.microsoft.com/office/drawing/2014/main" id="{C40D7E21-4757-4E94-BB57-F7F11079BB30}"/>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4870" name="Text Box 54">
            <a:extLst>
              <a:ext uri="{FF2B5EF4-FFF2-40B4-BE49-F238E27FC236}">
                <a16:creationId xmlns:a16="http://schemas.microsoft.com/office/drawing/2014/main" id="{C35C69F9-6CAE-4509-A1F2-216DD1C61792}"/>
              </a:ext>
            </a:extLst>
          </p:cNvPr>
          <p:cNvSpPr txBox="1">
            <a:spLocks noChangeArrowheads="1"/>
          </p:cNvSpPr>
          <p:nvPr/>
        </p:nvSpPr>
        <p:spPr bwMode="auto">
          <a:xfrm>
            <a:off x="9582150" y="35718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a:latin typeface="Arial" panose="020B0604020202020204" pitchFamily="34" charset="0"/>
              </a:rPr>
              <a:t>-</a:t>
            </a:r>
          </a:p>
        </p:txBody>
      </p:sp>
      <p:sp>
        <p:nvSpPr>
          <p:cNvPr id="34871" name="Line 55">
            <a:extLst>
              <a:ext uri="{FF2B5EF4-FFF2-40B4-BE49-F238E27FC236}">
                <a16:creationId xmlns:a16="http://schemas.microsoft.com/office/drawing/2014/main" id="{B643E9A8-6321-433C-82F5-53798FF93A4A}"/>
              </a:ext>
            </a:extLst>
          </p:cNvPr>
          <p:cNvSpPr>
            <a:spLocks noChangeShapeType="1"/>
          </p:cNvSpPr>
          <p:nvPr/>
        </p:nvSpPr>
        <p:spPr bwMode="auto">
          <a:xfrm>
            <a:off x="8872539" y="3846514"/>
            <a:ext cx="9525" cy="2936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72" name="Line 56">
            <a:extLst>
              <a:ext uri="{FF2B5EF4-FFF2-40B4-BE49-F238E27FC236}">
                <a16:creationId xmlns:a16="http://schemas.microsoft.com/office/drawing/2014/main" id="{A6C18A93-C21F-49C6-81AA-9EA657A78870}"/>
              </a:ext>
            </a:extLst>
          </p:cNvPr>
          <p:cNvSpPr>
            <a:spLocks noChangeShapeType="1"/>
          </p:cNvSpPr>
          <p:nvPr/>
        </p:nvSpPr>
        <p:spPr bwMode="auto">
          <a:xfrm>
            <a:off x="6396039" y="48498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73" name="Line 57">
            <a:extLst>
              <a:ext uri="{FF2B5EF4-FFF2-40B4-BE49-F238E27FC236}">
                <a16:creationId xmlns:a16="http://schemas.microsoft.com/office/drawing/2014/main" id="{109D494F-FB93-4360-954C-536602EAEA26}"/>
              </a:ext>
            </a:extLst>
          </p:cNvPr>
          <p:cNvSpPr>
            <a:spLocks noChangeShapeType="1"/>
          </p:cNvSpPr>
          <p:nvPr/>
        </p:nvSpPr>
        <p:spPr bwMode="auto">
          <a:xfrm>
            <a:off x="4322764" y="38465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4850"/>
                                        </p:tgtEl>
                                        <p:attrNameLst>
                                          <p:attrName>style.visibility</p:attrName>
                                        </p:attrNameLst>
                                      </p:cBhvr>
                                      <p:to>
                                        <p:strVal val="visible"/>
                                      </p:to>
                                    </p:set>
                                    <p:animEffect transition="in" filter="checkerboard(across)">
                                      <p:cBhvr>
                                        <p:cTn id="15" dur="500"/>
                                        <p:tgtEl>
                                          <p:spTgt spid="3485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4851"/>
                                        </p:tgtEl>
                                        <p:attrNameLst>
                                          <p:attrName>style.visibility</p:attrName>
                                        </p:attrNameLst>
                                      </p:cBhvr>
                                      <p:to>
                                        <p:strVal val="visible"/>
                                      </p:to>
                                    </p:set>
                                    <p:animEffect transition="in" filter="checkerboard(across)">
                                      <p:cBhvr>
                                        <p:cTn id="18" dur="500"/>
                                        <p:tgtEl>
                                          <p:spTgt spid="34851"/>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4852"/>
                                        </p:tgtEl>
                                        <p:attrNameLst>
                                          <p:attrName>style.visibility</p:attrName>
                                        </p:attrNameLst>
                                      </p:cBhvr>
                                      <p:to>
                                        <p:strVal val="visible"/>
                                      </p:to>
                                    </p:set>
                                    <p:animEffect transition="in" filter="checkerboard(across)">
                                      <p:cBhvr>
                                        <p:cTn id="21" dur="500"/>
                                        <p:tgtEl>
                                          <p:spTgt spid="3485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4853"/>
                                        </p:tgtEl>
                                        <p:attrNameLst>
                                          <p:attrName>style.visibility</p:attrName>
                                        </p:attrNameLst>
                                      </p:cBhvr>
                                      <p:to>
                                        <p:strVal val="visible"/>
                                      </p:to>
                                    </p:set>
                                    <p:animEffect transition="in" filter="checkerboard(across)">
                                      <p:cBhvr>
                                        <p:cTn id="24" dur="500"/>
                                        <p:tgtEl>
                                          <p:spTgt spid="3485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4854"/>
                                        </p:tgtEl>
                                        <p:attrNameLst>
                                          <p:attrName>style.visibility</p:attrName>
                                        </p:attrNameLst>
                                      </p:cBhvr>
                                      <p:to>
                                        <p:strVal val="visible"/>
                                      </p:to>
                                    </p:set>
                                    <p:animEffect transition="in" filter="checkerboard(across)">
                                      <p:cBhvr>
                                        <p:cTn id="27" dur="500"/>
                                        <p:tgtEl>
                                          <p:spTgt spid="3485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4855"/>
                                        </p:tgtEl>
                                        <p:attrNameLst>
                                          <p:attrName>style.visibility</p:attrName>
                                        </p:attrNameLst>
                                      </p:cBhvr>
                                      <p:to>
                                        <p:strVal val="visible"/>
                                      </p:to>
                                    </p:set>
                                    <p:animEffect transition="in" filter="checkerboard(across)">
                                      <p:cBhvr>
                                        <p:cTn id="30" dur="500"/>
                                        <p:tgtEl>
                                          <p:spTgt spid="34855"/>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4856"/>
                                        </p:tgtEl>
                                        <p:attrNameLst>
                                          <p:attrName>style.visibility</p:attrName>
                                        </p:attrNameLst>
                                      </p:cBhvr>
                                      <p:to>
                                        <p:strVal val="visible"/>
                                      </p:to>
                                    </p:set>
                                    <p:animEffect transition="in" filter="checkerboard(across)">
                                      <p:cBhvr>
                                        <p:cTn id="33" dur="500"/>
                                        <p:tgtEl>
                                          <p:spTgt spid="3485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4857"/>
                                        </p:tgtEl>
                                        <p:attrNameLst>
                                          <p:attrName>style.visibility</p:attrName>
                                        </p:attrNameLst>
                                      </p:cBhvr>
                                      <p:to>
                                        <p:strVal val="visible"/>
                                      </p:to>
                                    </p:set>
                                    <p:animEffect transition="in" filter="checkerboard(across)">
                                      <p:cBhvr>
                                        <p:cTn id="36" dur="500"/>
                                        <p:tgtEl>
                                          <p:spTgt spid="3485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4858"/>
                                        </p:tgtEl>
                                        <p:attrNameLst>
                                          <p:attrName>style.visibility</p:attrName>
                                        </p:attrNameLst>
                                      </p:cBhvr>
                                      <p:to>
                                        <p:strVal val="visible"/>
                                      </p:to>
                                    </p:set>
                                    <p:animEffect transition="in" filter="checkerboard(across)">
                                      <p:cBhvr>
                                        <p:cTn id="39" dur="500"/>
                                        <p:tgtEl>
                                          <p:spTgt spid="34858"/>
                                        </p:tgtEl>
                                      </p:cBhvr>
                                    </p:animEffect>
                                  </p:childTnLst>
                                </p:cTn>
                              </p:par>
                              <p:par>
                                <p:cTn id="40" presetID="5" presetClass="entr" presetSubtype="10" fill="hold" nodeType="withEffect">
                                  <p:stCondLst>
                                    <p:cond delay="0"/>
                                  </p:stCondLst>
                                  <p:childTnLst>
                                    <p:set>
                                      <p:cBhvr>
                                        <p:cTn id="41" dur="1" fill="hold">
                                          <p:stCondLst>
                                            <p:cond delay="0"/>
                                          </p:stCondLst>
                                        </p:cTn>
                                        <p:tgtEl>
                                          <p:spTgt spid="34859"/>
                                        </p:tgtEl>
                                        <p:attrNameLst>
                                          <p:attrName>style.visibility</p:attrName>
                                        </p:attrNameLst>
                                      </p:cBhvr>
                                      <p:to>
                                        <p:strVal val="visible"/>
                                      </p:to>
                                    </p:set>
                                    <p:animEffect transition="in" filter="checkerboard(across)">
                                      <p:cBhvr>
                                        <p:cTn id="42" dur="500"/>
                                        <p:tgtEl>
                                          <p:spTgt spid="34859"/>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34860"/>
                                        </p:tgtEl>
                                        <p:attrNameLst>
                                          <p:attrName>style.visibility</p:attrName>
                                        </p:attrNameLst>
                                      </p:cBhvr>
                                      <p:to>
                                        <p:strVal val="visible"/>
                                      </p:to>
                                    </p:set>
                                    <p:animEffect transition="in" filter="checkerboard(across)">
                                      <p:cBhvr>
                                        <p:cTn id="45" dur="500"/>
                                        <p:tgtEl>
                                          <p:spTgt spid="34860"/>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4861"/>
                                        </p:tgtEl>
                                        <p:attrNameLst>
                                          <p:attrName>style.visibility</p:attrName>
                                        </p:attrNameLst>
                                      </p:cBhvr>
                                      <p:to>
                                        <p:strVal val="visible"/>
                                      </p:to>
                                    </p:set>
                                    <p:animEffect transition="in" filter="checkerboard(across)">
                                      <p:cBhvr>
                                        <p:cTn id="48" dur="500"/>
                                        <p:tgtEl>
                                          <p:spTgt spid="34861"/>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34862"/>
                                        </p:tgtEl>
                                        <p:attrNameLst>
                                          <p:attrName>style.visibility</p:attrName>
                                        </p:attrNameLst>
                                      </p:cBhvr>
                                      <p:to>
                                        <p:strVal val="visible"/>
                                      </p:to>
                                    </p:set>
                                    <p:animEffect transition="in" filter="checkerboard(across)">
                                      <p:cBhvr>
                                        <p:cTn id="51" dur="500"/>
                                        <p:tgtEl>
                                          <p:spTgt spid="34862"/>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34863"/>
                                        </p:tgtEl>
                                        <p:attrNameLst>
                                          <p:attrName>style.visibility</p:attrName>
                                        </p:attrNameLst>
                                      </p:cBhvr>
                                      <p:to>
                                        <p:strVal val="visible"/>
                                      </p:to>
                                    </p:set>
                                    <p:animEffect transition="in" filter="checkerboard(across)">
                                      <p:cBhvr>
                                        <p:cTn id="54" dur="500"/>
                                        <p:tgtEl>
                                          <p:spTgt spid="34863"/>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34864"/>
                                        </p:tgtEl>
                                        <p:attrNameLst>
                                          <p:attrName>style.visibility</p:attrName>
                                        </p:attrNameLst>
                                      </p:cBhvr>
                                      <p:to>
                                        <p:strVal val="visible"/>
                                      </p:to>
                                    </p:set>
                                    <p:animEffect transition="in" filter="checkerboard(across)">
                                      <p:cBhvr>
                                        <p:cTn id="57" dur="500"/>
                                        <p:tgtEl>
                                          <p:spTgt spid="34864"/>
                                        </p:tgtEl>
                                      </p:cBhvr>
                                    </p:animEffect>
                                  </p:childTnLst>
                                </p:cTn>
                              </p:par>
                              <p:par>
                                <p:cTn id="58" presetID="5" presetClass="entr" presetSubtype="10" fill="hold" nodeType="withEffect">
                                  <p:stCondLst>
                                    <p:cond delay="0"/>
                                  </p:stCondLst>
                                  <p:childTnLst>
                                    <p:set>
                                      <p:cBhvr>
                                        <p:cTn id="59" dur="1" fill="hold">
                                          <p:stCondLst>
                                            <p:cond delay="0"/>
                                          </p:stCondLst>
                                        </p:cTn>
                                        <p:tgtEl>
                                          <p:spTgt spid="34865"/>
                                        </p:tgtEl>
                                        <p:attrNameLst>
                                          <p:attrName>style.visibility</p:attrName>
                                        </p:attrNameLst>
                                      </p:cBhvr>
                                      <p:to>
                                        <p:strVal val="visible"/>
                                      </p:to>
                                    </p:set>
                                    <p:animEffect transition="in" filter="checkerboard(across)">
                                      <p:cBhvr>
                                        <p:cTn id="60" dur="500"/>
                                        <p:tgtEl>
                                          <p:spTgt spid="34865"/>
                                        </p:tgtEl>
                                      </p:cBhvr>
                                    </p:animEffect>
                                  </p:childTnLst>
                                </p:cTn>
                              </p:par>
                              <p:par>
                                <p:cTn id="61" presetID="5" presetClass="entr" presetSubtype="10" fill="hold" nodeType="withEffect">
                                  <p:stCondLst>
                                    <p:cond delay="0"/>
                                  </p:stCondLst>
                                  <p:childTnLst>
                                    <p:set>
                                      <p:cBhvr>
                                        <p:cTn id="62" dur="1" fill="hold">
                                          <p:stCondLst>
                                            <p:cond delay="0"/>
                                          </p:stCondLst>
                                        </p:cTn>
                                        <p:tgtEl>
                                          <p:spTgt spid="34866"/>
                                        </p:tgtEl>
                                        <p:attrNameLst>
                                          <p:attrName>style.visibility</p:attrName>
                                        </p:attrNameLst>
                                      </p:cBhvr>
                                      <p:to>
                                        <p:strVal val="visible"/>
                                      </p:to>
                                    </p:set>
                                    <p:animEffect transition="in" filter="checkerboard(across)">
                                      <p:cBhvr>
                                        <p:cTn id="63" dur="500"/>
                                        <p:tgtEl>
                                          <p:spTgt spid="34866"/>
                                        </p:tgtEl>
                                      </p:cBhvr>
                                    </p:animEffect>
                                  </p:childTnLst>
                                </p:cTn>
                              </p:par>
                              <p:par>
                                <p:cTn id="64" presetID="5" presetClass="entr" presetSubtype="10"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checkerboard(across)">
                                      <p:cBhvr>
                                        <p:cTn id="66" dur="500"/>
                                        <p:tgtEl>
                                          <p:spTgt spid="4"/>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34870"/>
                                        </p:tgtEl>
                                        <p:attrNameLst>
                                          <p:attrName>style.visibility</p:attrName>
                                        </p:attrNameLst>
                                      </p:cBhvr>
                                      <p:to>
                                        <p:strVal val="visible"/>
                                      </p:to>
                                    </p:set>
                                    <p:animEffect transition="in" filter="checkerboard(across)">
                                      <p:cBhvr>
                                        <p:cTn id="69" dur="500"/>
                                        <p:tgtEl>
                                          <p:spTgt spid="34870"/>
                                        </p:tgtEl>
                                      </p:cBhvr>
                                    </p:animEffect>
                                  </p:childTnLst>
                                </p:cTn>
                              </p:par>
                              <p:par>
                                <p:cTn id="70" presetID="5" presetClass="entr" presetSubtype="10" fill="hold" nodeType="withEffect">
                                  <p:stCondLst>
                                    <p:cond delay="0"/>
                                  </p:stCondLst>
                                  <p:childTnLst>
                                    <p:set>
                                      <p:cBhvr>
                                        <p:cTn id="71" dur="1" fill="hold">
                                          <p:stCondLst>
                                            <p:cond delay="0"/>
                                          </p:stCondLst>
                                        </p:cTn>
                                        <p:tgtEl>
                                          <p:spTgt spid="34871"/>
                                        </p:tgtEl>
                                        <p:attrNameLst>
                                          <p:attrName>style.visibility</p:attrName>
                                        </p:attrNameLst>
                                      </p:cBhvr>
                                      <p:to>
                                        <p:strVal val="visible"/>
                                      </p:to>
                                    </p:set>
                                    <p:animEffect transition="in" filter="checkerboard(across)">
                                      <p:cBhvr>
                                        <p:cTn id="72" dur="500"/>
                                        <p:tgtEl>
                                          <p:spTgt spid="34871"/>
                                        </p:tgtEl>
                                      </p:cBhvr>
                                    </p:animEffect>
                                  </p:childTnLst>
                                </p:cTn>
                              </p:par>
                              <p:par>
                                <p:cTn id="73" presetID="5" presetClass="entr" presetSubtype="10" fill="hold" nodeType="withEffect">
                                  <p:stCondLst>
                                    <p:cond delay="0"/>
                                  </p:stCondLst>
                                  <p:childTnLst>
                                    <p:set>
                                      <p:cBhvr>
                                        <p:cTn id="74" dur="1" fill="hold">
                                          <p:stCondLst>
                                            <p:cond delay="0"/>
                                          </p:stCondLst>
                                        </p:cTn>
                                        <p:tgtEl>
                                          <p:spTgt spid="34872"/>
                                        </p:tgtEl>
                                        <p:attrNameLst>
                                          <p:attrName>style.visibility</p:attrName>
                                        </p:attrNameLst>
                                      </p:cBhvr>
                                      <p:to>
                                        <p:strVal val="visible"/>
                                      </p:to>
                                    </p:set>
                                    <p:animEffect transition="in" filter="checkerboard(across)">
                                      <p:cBhvr>
                                        <p:cTn id="75" dur="500"/>
                                        <p:tgtEl>
                                          <p:spTgt spid="34872"/>
                                        </p:tgtEl>
                                      </p:cBhvr>
                                    </p:animEffect>
                                  </p:childTnLst>
                                </p:cTn>
                              </p:par>
                              <p:par>
                                <p:cTn id="76" presetID="5" presetClass="entr" presetSubtype="10" fill="hold" nodeType="withEffect">
                                  <p:stCondLst>
                                    <p:cond delay="0"/>
                                  </p:stCondLst>
                                  <p:childTnLst>
                                    <p:set>
                                      <p:cBhvr>
                                        <p:cTn id="77" dur="1" fill="hold">
                                          <p:stCondLst>
                                            <p:cond delay="0"/>
                                          </p:stCondLst>
                                        </p:cTn>
                                        <p:tgtEl>
                                          <p:spTgt spid="34873"/>
                                        </p:tgtEl>
                                        <p:attrNameLst>
                                          <p:attrName>style.visibility</p:attrName>
                                        </p:attrNameLst>
                                      </p:cBhvr>
                                      <p:to>
                                        <p:strVal val="visible"/>
                                      </p:to>
                                    </p:set>
                                    <p:animEffect transition="in" filter="checkerboard(across)">
                                      <p:cBhvr>
                                        <p:cTn id="78" dur="500"/>
                                        <p:tgtEl>
                                          <p:spTgt spid="34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50" grpId="0" animBg="1"/>
      <p:bldP spid="34851" grpId="0" animBg="1"/>
      <p:bldP spid="34852" grpId="0" animBg="1"/>
      <p:bldP spid="34853" grpId="0" animBg="1"/>
      <p:bldP spid="34854" grpId="0" animBg="1"/>
      <p:bldP spid="34855" grpId="0" animBg="1"/>
      <p:bldP spid="34856" grpId="0" animBg="1"/>
      <p:bldP spid="34857" grpId="0" animBg="1"/>
      <p:bldP spid="34858" grpId="0" animBg="1"/>
      <p:bldP spid="34860" grpId="0"/>
      <p:bldP spid="34861" grpId="0"/>
      <p:bldP spid="34862" grpId="0"/>
      <p:bldP spid="34863" grpId="0"/>
      <p:bldP spid="34864" grpId="0"/>
      <p:bldP spid="348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bdélník 65">
            <a:extLst>
              <a:ext uri="{FF2B5EF4-FFF2-40B4-BE49-F238E27FC236}">
                <a16:creationId xmlns:a16="http://schemas.microsoft.com/office/drawing/2014/main" id="{763039CB-17E4-485E-85E7-9AE1CC146FB6}"/>
              </a:ext>
            </a:extLst>
          </p:cNvPr>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1379" name="Rectangle 67">
            <a:extLst>
              <a:ext uri="{FF2B5EF4-FFF2-40B4-BE49-F238E27FC236}">
                <a16:creationId xmlns:a16="http://schemas.microsoft.com/office/drawing/2014/main" id="{8F235B56-8F21-4ED3-AD87-D6E30AB298A5}"/>
              </a:ext>
            </a:extLst>
          </p:cNvPr>
          <p:cNvSpPr>
            <a:spLocks noChangeArrowheads="1"/>
          </p:cNvSpPr>
          <p:nvPr/>
        </p:nvSpPr>
        <p:spPr bwMode="auto">
          <a:xfrm>
            <a:off x="8688388" y="1989138"/>
            <a:ext cx="615950" cy="9969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380" name="Rectangle 68">
            <a:extLst>
              <a:ext uri="{FF2B5EF4-FFF2-40B4-BE49-F238E27FC236}">
                <a16:creationId xmlns:a16="http://schemas.microsoft.com/office/drawing/2014/main" id="{7C55CEDF-B41E-45F3-A742-67E74A16FC62}"/>
              </a:ext>
            </a:extLst>
          </p:cNvPr>
          <p:cNvSpPr>
            <a:spLocks noChangeArrowheads="1"/>
          </p:cNvSpPr>
          <p:nvPr/>
        </p:nvSpPr>
        <p:spPr bwMode="auto">
          <a:xfrm>
            <a:off x="8688388" y="2355851"/>
            <a:ext cx="620712" cy="6397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graphicFrame>
        <p:nvGraphicFramePr>
          <p:cNvPr id="101381" name="Object 61">
            <a:extLst>
              <a:ext uri="{FF2B5EF4-FFF2-40B4-BE49-F238E27FC236}">
                <a16:creationId xmlns:a16="http://schemas.microsoft.com/office/drawing/2014/main" id="{2DCCD593-509E-4B77-932B-F9F91DEA1F92}"/>
              </a:ext>
            </a:extLst>
          </p:cNvPr>
          <p:cNvGraphicFramePr>
            <a:graphicFrameLocks noChangeAspect="1"/>
          </p:cNvGraphicFramePr>
          <p:nvPr/>
        </p:nvGraphicFramePr>
        <p:xfrm>
          <a:off x="3071813" y="2565401"/>
          <a:ext cx="1039812" cy="773113"/>
        </p:xfrm>
        <a:graphic>
          <a:graphicData uri="http://schemas.openxmlformats.org/presentationml/2006/ole">
            <mc:AlternateContent xmlns:mc="http://schemas.openxmlformats.org/markup-compatibility/2006">
              <mc:Choice xmlns:v="urn:schemas-microsoft-com:vml" Requires="v">
                <p:oleObj name="Clip" r:id="rId3" imgW="2287616" imgH="1701980" progId="">
                  <p:embed/>
                </p:oleObj>
              </mc:Choice>
              <mc:Fallback>
                <p:oleObj name="Clip" r:id="rId3" imgW="2287616" imgH="1701980" progId="">
                  <p:embed/>
                  <p:pic>
                    <p:nvPicPr>
                      <p:cNvPr id="101381" name="Object 61">
                        <a:extLst>
                          <a:ext uri="{FF2B5EF4-FFF2-40B4-BE49-F238E27FC236}">
                            <a16:creationId xmlns:a16="http://schemas.microsoft.com/office/drawing/2014/main" id="{2DCCD593-509E-4B77-932B-F9F91DEA1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2565401"/>
                        <a:ext cx="103981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5038" name="AutoShape 62">
            <a:extLst>
              <a:ext uri="{FF2B5EF4-FFF2-40B4-BE49-F238E27FC236}">
                <a16:creationId xmlns:a16="http://schemas.microsoft.com/office/drawing/2014/main" id="{89CE2C30-B08A-4D40-9E09-8B12AD15D42B}"/>
              </a:ext>
            </a:extLst>
          </p:cNvPr>
          <p:cNvSpPr>
            <a:spLocks noChangeArrowheads="1"/>
          </p:cNvSpPr>
          <p:nvPr/>
        </p:nvSpPr>
        <p:spPr bwMode="auto">
          <a:xfrm rot="5400000" flipH="1" flipV="1">
            <a:off x="3748882" y="3145632"/>
            <a:ext cx="485775" cy="46513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1383" name="AutoShape 63">
            <a:extLst>
              <a:ext uri="{FF2B5EF4-FFF2-40B4-BE49-F238E27FC236}">
                <a16:creationId xmlns:a16="http://schemas.microsoft.com/office/drawing/2014/main" id="{C6F982E1-EAC3-4F92-85E9-60ACAA8027B9}"/>
              </a:ext>
            </a:extLst>
          </p:cNvPr>
          <p:cNvSpPr>
            <a:spLocks noChangeArrowheads="1"/>
          </p:cNvSpPr>
          <p:nvPr/>
        </p:nvSpPr>
        <p:spPr bwMode="auto">
          <a:xfrm>
            <a:off x="3451226" y="3135314"/>
            <a:ext cx="271463" cy="1493837"/>
          </a:xfrm>
          <a:prstGeom prst="upArrow">
            <a:avLst>
              <a:gd name="adj1" fmla="val 50000"/>
              <a:gd name="adj2" fmla="val 137573"/>
            </a:avLst>
          </a:prstGeom>
          <a:solidFill>
            <a:srgbClr val="FFC000"/>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255040" name="Freeform 64">
            <a:extLst>
              <a:ext uri="{FF2B5EF4-FFF2-40B4-BE49-F238E27FC236}">
                <a16:creationId xmlns:a16="http://schemas.microsoft.com/office/drawing/2014/main" id="{8F97B180-3EFC-438C-B1A8-D06123898338}"/>
              </a:ext>
            </a:extLst>
          </p:cNvPr>
          <p:cNvSpPr>
            <a:spLocks/>
          </p:cNvSpPr>
          <p:nvPr/>
        </p:nvSpPr>
        <p:spPr bwMode="auto">
          <a:xfrm>
            <a:off x="5070476" y="3498850"/>
            <a:ext cx="1312863" cy="1073150"/>
          </a:xfrm>
          <a:custGeom>
            <a:avLst/>
            <a:gdLst>
              <a:gd name="T0" fmla="*/ 2147483646 w 705"/>
              <a:gd name="T1" fmla="*/ 2147483646 h 676"/>
              <a:gd name="T2" fmla="*/ 2147483646 w 705"/>
              <a:gd name="T3" fmla="*/ 2147483646 h 676"/>
              <a:gd name="T4" fmla="*/ 2147483646 w 705"/>
              <a:gd name="T5" fmla="*/ 2147483646 h 676"/>
              <a:gd name="T6" fmla="*/ 0 w 705"/>
              <a:gd name="T7" fmla="*/ 2147483646 h 676"/>
              <a:gd name="T8" fmla="*/ 0 60000 65536"/>
              <a:gd name="T9" fmla="*/ 0 60000 65536"/>
              <a:gd name="T10" fmla="*/ 0 60000 65536"/>
              <a:gd name="T11" fmla="*/ 0 60000 65536"/>
              <a:gd name="T12" fmla="*/ 0 w 705"/>
              <a:gd name="T13" fmla="*/ 0 h 676"/>
              <a:gd name="T14" fmla="*/ 705 w 705"/>
              <a:gd name="T15" fmla="*/ 676 h 676"/>
            </a:gdLst>
            <a:ahLst/>
            <a:cxnLst>
              <a:cxn ang="T8">
                <a:pos x="T0" y="T1"/>
              </a:cxn>
              <a:cxn ang="T9">
                <a:pos x="T2" y="T3"/>
              </a:cxn>
              <a:cxn ang="T10">
                <a:pos x="T4" y="T5"/>
              </a:cxn>
              <a:cxn ang="T11">
                <a:pos x="T6" y="T7"/>
              </a:cxn>
            </a:cxnLst>
            <a:rect l="T12" t="T13" r="T14" b="T15"/>
            <a:pathLst>
              <a:path w="705" h="676">
                <a:moveTo>
                  <a:pt x="705" y="658"/>
                </a:moveTo>
                <a:cubicBezTo>
                  <a:pt x="659" y="645"/>
                  <a:pt x="490" y="676"/>
                  <a:pt x="435" y="581"/>
                </a:cubicBezTo>
                <a:cubicBezTo>
                  <a:pt x="380" y="486"/>
                  <a:pt x="446" y="182"/>
                  <a:pt x="374" y="91"/>
                </a:cubicBezTo>
                <a:cubicBezTo>
                  <a:pt x="302" y="0"/>
                  <a:pt x="78" y="47"/>
                  <a:pt x="0" y="36"/>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85" name="Rectangle 2">
            <a:extLst>
              <a:ext uri="{FF2B5EF4-FFF2-40B4-BE49-F238E27FC236}">
                <a16:creationId xmlns:a16="http://schemas.microsoft.com/office/drawing/2014/main" id="{D6D803F8-E299-4379-825A-51E361B4B427}"/>
              </a:ext>
            </a:extLst>
          </p:cNvPr>
          <p:cNvSpPr>
            <a:spLocks noChangeArrowheads="1"/>
          </p:cNvSpPr>
          <p:nvPr/>
        </p:nvSpPr>
        <p:spPr bwMode="auto">
          <a:xfrm flipH="1">
            <a:off x="3479800" y="396875"/>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386" name="Rectangle 5">
            <a:extLst>
              <a:ext uri="{FF2B5EF4-FFF2-40B4-BE49-F238E27FC236}">
                <a16:creationId xmlns:a16="http://schemas.microsoft.com/office/drawing/2014/main" id="{EDB52D81-194D-402F-B465-8063BAAB7FDB}"/>
              </a:ext>
            </a:extLst>
          </p:cNvPr>
          <p:cNvSpPr>
            <a:spLocks noChangeArrowheads="1"/>
          </p:cNvSpPr>
          <p:nvPr/>
        </p:nvSpPr>
        <p:spPr bwMode="auto">
          <a:xfrm>
            <a:off x="8726488" y="230188"/>
            <a:ext cx="1111250" cy="766762"/>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387" name="Rectangle 6">
            <a:extLst>
              <a:ext uri="{FF2B5EF4-FFF2-40B4-BE49-F238E27FC236}">
                <a16:creationId xmlns:a16="http://schemas.microsoft.com/office/drawing/2014/main" id="{47EEDFE6-5643-47C7-A49B-26CF7DBEBA6C}"/>
              </a:ext>
            </a:extLst>
          </p:cNvPr>
          <p:cNvSpPr>
            <a:spLocks noChangeArrowheads="1"/>
          </p:cNvSpPr>
          <p:nvPr/>
        </p:nvSpPr>
        <p:spPr bwMode="auto">
          <a:xfrm>
            <a:off x="8724900" y="220664"/>
            <a:ext cx="111125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388" name="Rectangle 7">
            <a:extLst>
              <a:ext uri="{FF2B5EF4-FFF2-40B4-BE49-F238E27FC236}">
                <a16:creationId xmlns:a16="http://schemas.microsoft.com/office/drawing/2014/main" id="{BDB474A1-9863-4991-B0B2-E35756F9BB41}"/>
              </a:ext>
            </a:extLst>
          </p:cNvPr>
          <p:cNvSpPr>
            <a:spLocks noChangeArrowheads="1"/>
          </p:cNvSpPr>
          <p:nvPr/>
        </p:nvSpPr>
        <p:spPr bwMode="auto">
          <a:xfrm>
            <a:off x="6296025" y="134143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389" name="Rectangle 8">
            <a:extLst>
              <a:ext uri="{FF2B5EF4-FFF2-40B4-BE49-F238E27FC236}">
                <a16:creationId xmlns:a16="http://schemas.microsoft.com/office/drawing/2014/main" id="{611862E0-DD51-49DD-B418-2166DE1D8DD7}"/>
              </a:ext>
            </a:extLst>
          </p:cNvPr>
          <p:cNvSpPr>
            <a:spLocks noChangeArrowheads="1"/>
          </p:cNvSpPr>
          <p:nvPr/>
        </p:nvSpPr>
        <p:spPr bwMode="auto">
          <a:xfrm>
            <a:off x="4195763" y="322264"/>
            <a:ext cx="927100" cy="70643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390" name="Line 9">
            <a:extLst>
              <a:ext uri="{FF2B5EF4-FFF2-40B4-BE49-F238E27FC236}">
                <a16:creationId xmlns:a16="http://schemas.microsoft.com/office/drawing/2014/main" id="{B193E802-0354-4856-9F0F-3F0AFC169124}"/>
              </a:ext>
            </a:extLst>
          </p:cNvPr>
          <p:cNvSpPr>
            <a:spLocks noChangeShapeType="1"/>
          </p:cNvSpPr>
          <p:nvPr/>
        </p:nvSpPr>
        <p:spPr bwMode="auto">
          <a:xfrm>
            <a:off x="8837614" y="2505075"/>
            <a:ext cx="9525" cy="293688"/>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1" name="Text Box 10">
            <a:extLst>
              <a:ext uri="{FF2B5EF4-FFF2-40B4-BE49-F238E27FC236}">
                <a16:creationId xmlns:a16="http://schemas.microsoft.com/office/drawing/2014/main" id="{879F710E-B955-4C15-A0B9-36A3B3105590}"/>
              </a:ext>
            </a:extLst>
          </p:cNvPr>
          <p:cNvSpPr txBox="1">
            <a:spLocks noChangeArrowheads="1"/>
          </p:cNvSpPr>
          <p:nvPr/>
        </p:nvSpPr>
        <p:spPr bwMode="auto">
          <a:xfrm>
            <a:off x="4291013" y="4429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Arial" panose="020B0604020202020204" pitchFamily="34" charset="0"/>
            </a:endParaRPr>
          </a:p>
        </p:txBody>
      </p:sp>
      <p:sp>
        <p:nvSpPr>
          <p:cNvPr id="101392" name="Text Box 11">
            <a:extLst>
              <a:ext uri="{FF2B5EF4-FFF2-40B4-BE49-F238E27FC236}">
                <a16:creationId xmlns:a16="http://schemas.microsoft.com/office/drawing/2014/main" id="{C20ACA36-8567-4829-8643-402C26D801DF}"/>
              </a:ext>
            </a:extLst>
          </p:cNvPr>
          <p:cNvSpPr txBox="1">
            <a:spLocks noChangeArrowheads="1"/>
          </p:cNvSpPr>
          <p:nvPr/>
        </p:nvSpPr>
        <p:spPr bwMode="auto">
          <a:xfrm>
            <a:off x="4332288" y="24892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Arial" panose="020B0604020202020204" pitchFamily="34" charset="0"/>
            </a:endParaRPr>
          </a:p>
        </p:txBody>
      </p:sp>
      <p:sp>
        <p:nvSpPr>
          <p:cNvPr id="101393" name="Text Box 12">
            <a:extLst>
              <a:ext uri="{FF2B5EF4-FFF2-40B4-BE49-F238E27FC236}">
                <a16:creationId xmlns:a16="http://schemas.microsoft.com/office/drawing/2014/main" id="{1C640102-DFD9-44BB-8CFB-EA8CA329498E}"/>
              </a:ext>
            </a:extLst>
          </p:cNvPr>
          <p:cNvSpPr txBox="1">
            <a:spLocks noChangeArrowheads="1"/>
          </p:cNvSpPr>
          <p:nvPr/>
        </p:nvSpPr>
        <p:spPr bwMode="auto">
          <a:xfrm>
            <a:off x="6337300" y="1484313"/>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Arial" panose="020B0604020202020204" pitchFamily="34" charset="0"/>
            </a:endParaRPr>
          </a:p>
        </p:txBody>
      </p:sp>
      <p:sp>
        <p:nvSpPr>
          <p:cNvPr id="101394" name="Text Box 13">
            <a:extLst>
              <a:ext uri="{FF2B5EF4-FFF2-40B4-BE49-F238E27FC236}">
                <a16:creationId xmlns:a16="http://schemas.microsoft.com/office/drawing/2014/main" id="{D6322172-D4B5-457B-AA81-E8D8B61B9AAB}"/>
              </a:ext>
            </a:extLst>
          </p:cNvPr>
          <p:cNvSpPr txBox="1">
            <a:spLocks noChangeArrowheads="1"/>
          </p:cNvSpPr>
          <p:nvPr/>
        </p:nvSpPr>
        <p:spPr bwMode="auto">
          <a:xfrm>
            <a:off x="8775701" y="396875"/>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Arial" panose="020B0604020202020204" pitchFamily="34" charset="0"/>
            </a:endParaRPr>
          </a:p>
        </p:txBody>
      </p:sp>
      <p:sp>
        <p:nvSpPr>
          <p:cNvPr id="101395" name="Text Box 14">
            <a:extLst>
              <a:ext uri="{FF2B5EF4-FFF2-40B4-BE49-F238E27FC236}">
                <a16:creationId xmlns:a16="http://schemas.microsoft.com/office/drawing/2014/main" id="{353D7562-B411-40C3-A4A2-19FD28619D67}"/>
              </a:ext>
            </a:extLst>
          </p:cNvPr>
          <p:cNvSpPr txBox="1">
            <a:spLocks noChangeArrowheads="1"/>
          </p:cNvSpPr>
          <p:nvPr/>
        </p:nvSpPr>
        <p:spPr bwMode="auto">
          <a:xfrm>
            <a:off x="8851901" y="24288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Arial" panose="020B0604020202020204" pitchFamily="34" charset="0"/>
            </a:endParaRPr>
          </a:p>
        </p:txBody>
      </p:sp>
      <p:sp>
        <p:nvSpPr>
          <p:cNvPr id="101396" name="Freeform 15">
            <a:extLst>
              <a:ext uri="{FF2B5EF4-FFF2-40B4-BE49-F238E27FC236}">
                <a16:creationId xmlns:a16="http://schemas.microsoft.com/office/drawing/2014/main" id="{1858DD57-70AD-4DCD-9490-EAEB1027B6E3}"/>
              </a:ext>
            </a:extLst>
          </p:cNvPr>
          <p:cNvSpPr>
            <a:spLocks/>
          </p:cNvSpPr>
          <p:nvPr/>
        </p:nvSpPr>
        <p:spPr bwMode="auto">
          <a:xfrm>
            <a:off x="7551738" y="69215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97" name="Freeform 16">
            <a:extLst>
              <a:ext uri="{FF2B5EF4-FFF2-40B4-BE49-F238E27FC236}">
                <a16:creationId xmlns:a16="http://schemas.microsoft.com/office/drawing/2014/main" id="{721E91F5-CB64-4EE5-A7BD-8D274BBED66E}"/>
              </a:ext>
            </a:extLst>
          </p:cNvPr>
          <p:cNvSpPr>
            <a:spLocks/>
          </p:cNvSpPr>
          <p:nvPr/>
        </p:nvSpPr>
        <p:spPr bwMode="auto">
          <a:xfrm>
            <a:off x="7458076" y="170815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1398" name="Group 17">
            <a:extLst>
              <a:ext uri="{FF2B5EF4-FFF2-40B4-BE49-F238E27FC236}">
                <a16:creationId xmlns:a16="http://schemas.microsoft.com/office/drawing/2014/main" id="{19E55FC3-2B60-41DA-BBC9-93B00EA981F6}"/>
              </a:ext>
            </a:extLst>
          </p:cNvPr>
          <p:cNvGrpSpPr>
            <a:grpSpLocks/>
          </p:cNvGrpSpPr>
          <p:nvPr/>
        </p:nvGrpSpPr>
        <p:grpSpPr bwMode="auto">
          <a:xfrm flipH="1">
            <a:off x="5148263" y="690563"/>
            <a:ext cx="1130300" cy="2038350"/>
            <a:chOff x="2575" y="781"/>
            <a:chExt cx="866" cy="1284"/>
          </a:xfrm>
        </p:grpSpPr>
        <p:sp>
          <p:nvSpPr>
            <p:cNvPr id="101439" name="Freeform 18">
              <a:extLst>
                <a:ext uri="{FF2B5EF4-FFF2-40B4-BE49-F238E27FC236}">
                  <a16:creationId xmlns:a16="http://schemas.microsoft.com/office/drawing/2014/main" id="{9E6EE6E5-261E-441A-A385-C1B3691ED4F1}"/>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40" name="Freeform 19">
              <a:extLst>
                <a:ext uri="{FF2B5EF4-FFF2-40B4-BE49-F238E27FC236}">
                  <a16:creationId xmlns:a16="http://schemas.microsoft.com/office/drawing/2014/main" id="{8AC1DA59-CE75-4A8D-9A11-C5E8EE5188EE}"/>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1399" name="Group 20">
            <a:extLst>
              <a:ext uri="{FF2B5EF4-FFF2-40B4-BE49-F238E27FC236}">
                <a16:creationId xmlns:a16="http://schemas.microsoft.com/office/drawing/2014/main" id="{AA1C0811-1802-4391-8CB7-AD5FAF844DEA}"/>
              </a:ext>
            </a:extLst>
          </p:cNvPr>
          <p:cNvGrpSpPr>
            <a:grpSpLocks/>
          </p:cNvGrpSpPr>
          <p:nvPr/>
        </p:nvGrpSpPr>
        <p:grpSpPr bwMode="auto">
          <a:xfrm>
            <a:off x="8721725" y="1071564"/>
            <a:ext cx="560388" cy="877887"/>
            <a:chOff x="3510" y="1453"/>
            <a:chExt cx="353" cy="578"/>
          </a:xfrm>
        </p:grpSpPr>
        <p:sp>
          <p:nvSpPr>
            <p:cNvPr id="101430" name="Freeform 21">
              <a:extLst>
                <a:ext uri="{FF2B5EF4-FFF2-40B4-BE49-F238E27FC236}">
                  <a16:creationId xmlns:a16="http://schemas.microsoft.com/office/drawing/2014/main" id="{3DFA6F7C-B324-4AD1-839D-72A6F4ACBD94}"/>
                </a:ext>
              </a:extLst>
            </p:cNvPr>
            <p:cNvSpPr>
              <a:spLocks/>
            </p:cNvSpPr>
            <p:nvPr/>
          </p:nvSpPr>
          <p:spPr bwMode="auto">
            <a:xfrm>
              <a:off x="3513" y="1497"/>
              <a:ext cx="347" cy="397"/>
            </a:xfrm>
            <a:custGeom>
              <a:avLst/>
              <a:gdLst>
                <a:gd name="T0" fmla="*/ 0 w 2256"/>
                <a:gd name="T1" fmla="*/ 0 h 2295"/>
                <a:gd name="T2" fmla="*/ 0 w 2256"/>
                <a:gd name="T3" fmla="*/ 0 h 2295"/>
                <a:gd name="T4" fmla="*/ 0 w 2256"/>
                <a:gd name="T5" fmla="*/ 0 h 2295"/>
                <a:gd name="T6" fmla="*/ 0 w 2256"/>
                <a:gd name="T7" fmla="*/ 0 h 2295"/>
                <a:gd name="T8" fmla="*/ 0 w 2256"/>
                <a:gd name="T9" fmla="*/ 0 h 2295"/>
                <a:gd name="T10" fmla="*/ 0 w 2256"/>
                <a:gd name="T11" fmla="*/ 0 h 2295"/>
                <a:gd name="T12" fmla="*/ 0 w 2256"/>
                <a:gd name="T13" fmla="*/ 0 h 2295"/>
                <a:gd name="T14" fmla="*/ 0 w 2256"/>
                <a:gd name="T15" fmla="*/ 0 h 2295"/>
                <a:gd name="T16" fmla="*/ 0 w 2256"/>
                <a:gd name="T17" fmla="*/ 0 h 2295"/>
                <a:gd name="T18" fmla="*/ 0 w 2256"/>
                <a:gd name="T19" fmla="*/ 0 h 2295"/>
                <a:gd name="T20" fmla="*/ 0 w 2256"/>
                <a:gd name="T21" fmla="*/ 0 h 2295"/>
                <a:gd name="T22" fmla="*/ 0 w 2256"/>
                <a:gd name="T23" fmla="*/ 0 h 2295"/>
                <a:gd name="T24" fmla="*/ 0 w 2256"/>
                <a:gd name="T25" fmla="*/ 0 h 2295"/>
                <a:gd name="T26" fmla="*/ 0 w 2256"/>
                <a:gd name="T27" fmla="*/ 0 h 2295"/>
                <a:gd name="T28" fmla="*/ 0 w 2256"/>
                <a:gd name="T29" fmla="*/ 0 h 2295"/>
                <a:gd name="T30" fmla="*/ 0 w 2256"/>
                <a:gd name="T31" fmla="*/ 0 h 2295"/>
                <a:gd name="T32" fmla="*/ 0 w 2256"/>
                <a:gd name="T33" fmla="*/ 0 h 2295"/>
                <a:gd name="T34" fmla="*/ 0 w 2256"/>
                <a:gd name="T35" fmla="*/ 0 h 2295"/>
                <a:gd name="T36" fmla="*/ 0 w 2256"/>
                <a:gd name="T37" fmla="*/ 0 h 2295"/>
                <a:gd name="T38" fmla="*/ 0 w 2256"/>
                <a:gd name="T39" fmla="*/ 0 h 2295"/>
                <a:gd name="T40" fmla="*/ 0 w 2256"/>
                <a:gd name="T41" fmla="*/ 0 h 2295"/>
                <a:gd name="T42" fmla="*/ 0 w 2256"/>
                <a:gd name="T43" fmla="*/ 0 h 2295"/>
                <a:gd name="T44" fmla="*/ 0 w 2256"/>
                <a:gd name="T45" fmla="*/ 0 h 2295"/>
                <a:gd name="T46" fmla="*/ 0 w 2256"/>
                <a:gd name="T47" fmla="*/ 0 h 2295"/>
                <a:gd name="T48" fmla="*/ 0 w 2256"/>
                <a:gd name="T49" fmla="*/ 0 h 2295"/>
                <a:gd name="T50" fmla="*/ 0 w 2256"/>
                <a:gd name="T51" fmla="*/ 0 h 2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6"/>
                <a:gd name="T79" fmla="*/ 0 h 2295"/>
                <a:gd name="T80" fmla="*/ 2256 w 2256"/>
                <a:gd name="T81" fmla="*/ 2295 h 2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6" h="2295">
                  <a:moveTo>
                    <a:pt x="0" y="0"/>
                  </a:moveTo>
                  <a:lnTo>
                    <a:pt x="939" y="1180"/>
                  </a:lnTo>
                  <a:lnTo>
                    <a:pt x="980" y="2175"/>
                  </a:lnTo>
                  <a:lnTo>
                    <a:pt x="983" y="2202"/>
                  </a:lnTo>
                  <a:lnTo>
                    <a:pt x="991" y="2221"/>
                  </a:lnTo>
                  <a:lnTo>
                    <a:pt x="1000" y="2235"/>
                  </a:lnTo>
                  <a:lnTo>
                    <a:pt x="1010" y="2246"/>
                  </a:lnTo>
                  <a:lnTo>
                    <a:pt x="1024" y="2260"/>
                  </a:lnTo>
                  <a:lnTo>
                    <a:pt x="1038" y="2268"/>
                  </a:lnTo>
                  <a:lnTo>
                    <a:pt x="1060" y="2281"/>
                  </a:lnTo>
                  <a:lnTo>
                    <a:pt x="1083" y="2287"/>
                  </a:lnTo>
                  <a:lnTo>
                    <a:pt x="1111" y="2293"/>
                  </a:lnTo>
                  <a:lnTo>
                    <a:pt x="1128" y="2295"/>
                  </a:lnTo>
                  <a:lnTo>
                    <a:pt x="1145" y="2295"/>
                  </a:lnTo>
                  <a:lnTo>
                    <a:pt x="1163" y="2292"/>
                  </a:lnTo>
                  <a:lnTo>
                    <a:pt x="1183" y="2286"/>
                  </a:lnTo>
                  <a:lnTo>
                    <a:pt x="1202" y="2279"/>
                  </a:lnTo>
                  <a:lnTo>
                    <a:pt x="1221" y="2268"/>
                  </a:lnTo>
                  <a:lnTo>
                    <a:pt x="1235" y="2259"/>
                  </a:lnTo>
                  <a:lnTo>
                    <a:pt x="1251" y="2243"/>
                  </a:lnTo>
                  <a:lnTo>
                    <a:pt x="1262" y="2227"/>
                  </a:lnTo>
                  <a:lnTo>
                    <a:pt x="1273" y="2203"/>
                  </a:lnTo>
                  <a:lnTo>
                    <a:pt x="1276" y="2181"/>
                  </a:lnTo>
                  <a:lnTo>
                    <a:pt x="1336" y="1161"/>
                  </a:lnTo>
                  <a:lnTo>
                    <a:pt x="225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31" name="Oval 22">
              <a:extLst>
                <a:ext uri="{FF2B5EF4-FFF2-40B4-BE49-F238E27FC236}">
                  <a16:creationId xmlns:a16="http://schemas.microsoft.com/office/drawing/2014/main" id="{844A5F78-5040-4DB6-8C59-6F9F5113304F}"/>
                </a:ext>
              </a:extLst>
            </p:cNvPr>
            <p:cNvSpPr>
              <a:spLocks noChangeArrowheads="1"/>
            </p:cNvSpPr>
            <p:nvPr/>
          </p:nvSpPr>
          <p:spPr bwMode="auto">
            <a:xfrm>
              <a:off x="3510" y="1453"/>
              <a:ext cx="353" cy="7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32" name="Freeform 23">
              <a:extLst>
                <a:ext uri="{FF2B5EF4-FFF2-40B4-BE49-F238E27FC236}">
                  <a16:creationId xmlns:a16="http://schemas.microsoft.com/office/drawing/2014/main" id="{905B1B46-FC89-4E46-A0DD-59CB91304EBA}"/>
                </a:ext>
              </a:extLst>
            </p:cNvPr>
            <p:cNvSpPr>
              <a:spLocks/>
            </p:cNvSpPr>
            <p:nvPr/>
          </p:nvSpPr>
          <p:spPr bwMode="auto">
            <a:xfrm>
              <a:off x="3538" y="1508"/>
              <a:ext cx="300" cy="374"/>
            </a:xfrm>
            <a:custGeom>
              <a:avLst/>
              <a:gdLst>
                <a:gd name="T0" fmla="*/ 0 w 1956"/>
                <a:gd name="T1" fmla="*/ 0 h 2159"/>
                <a:gd name="T2" fmla="*/ 0 w 1956"/>
                <a:gd name="T3" fmla="*/ 0 h 2159"/>
                <a:gd name="T4" fmla="*/ 0 w 1956"/>
                <a:gd name="T5" fmla="*/ 0 h 2159"/>
                <a:gd name="T6" fmla="*/ 0 w 1956"/>
                <a:gd name="T7" fmla="*/ 0 h 2159"/>
                <a:gd name="T8" fmla="*/ 0 w 1956"/>
                <a:gd name="T9" fmla="*/ 0 h 2159"/>
                <a:gd name="T10" fmla="*/ 0 w 1956"/>
                <a:gd name="T11" fmla="*/ 0 h 2159"/>
                <a:gd name="T12" fmla="*/ 0 w 1956"/>
                <a:gd name="T13" fmla="*/ 0 h 2159"/>
                <a:gd name="T14" fmla="*/ 0 w 1956"/>
                <a:gd name="T15" fmla="*/ 0 h 2159"/>
                <a:gd name="T16" fmla="*/ 0 w 1956"/>
                <a:gd name="T17" fmla="*/ 0 h 2159"/>
                <a:gd name="T18" fmla="*/ 0 w 1956"/>
                <a:gd name="T19" fmla="*/ 0 h 2159"/>
                <a:gd name="T20" fmla="*/ 0 w 1956"/>
                <a:gd name="T21" fmla="*/ 0 h 2159"/>
                <a:gd name="T22" fmla="*/ 0 w 1956"/>
                <a:gd name="T23" fmla="*/ 0 h 2159"/>
                <a:gd name="T24" fmla="*/ 0 w 1956"/>
                <a:gd name="T25" fmla="*/ 0 h 2159"/>
                <a:gd name="T26" fmla="*/ 0 w 1956"/>
                <a:gd name="T27" fmla="*/ 0 h 2159"/>
                <a:gd name="T28" fmla="*/ 0 w 1956"/>
                <a:gd name="T29" fmla="*/ 0 h 2159"/>
                <a:gd name="T30" fmla="*/ 0 w 1956"/>
                <a:gd name="T31" fmla="*/ 0 h 2159"/>
                <a:gd name="T32" fmla="*/ 0 w 1956"/>
                <a:gd name="T33" fmla="*/ 0 h 2159"/>
                <a:gd name="T34" fmla="*/ 0 w 1956"/>
                <a:gd name="T35" fmla="*/ 0 h 2159"/>
                <a:gd name="T36" fmla="*/ 0 w 1956"/>
                <a:gd name="T37" fmla="*/ 0 h 2159"/>
                <a:gd name="T38" fmla="*/ 0 w 1956"/>
                <a:gd name="T39" fmla="*/ 0 h 2159"/>
                <a:gd name="T40" fmla="*/ 0 w 1956"/>
                <a:gd name="T41" fmla="*/ 0 h 2159"/>
                <a:gd name="T42" fmla="*/ 0 w 1956"/>
                <a:gd name="T43" fmla="*/ 0 h 2159"/>
                <a:gd name="T44" fmla="*/ 0 w 1956"/>
                <a:gd name="T45" fmla="*/ 0 h 2159"/>
                <a:gd name="T46" fmla="*/ 0 w 1956"/>
                <a:gd name="T47" fmla="*/ 0 h 2159"/>
                <a:gd name="T48" fmla="*/ 0 w 1956"/>
                <a:gd name="T49" fmla="*/ 0 h 2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6"/>
                <a:gd name="T76" fmla="*/ 0 h 2159"/>
                <a:gd name="T77" fmla="*/ 1956 w 1956"/>
                <a:gd name="T78" fmla="*/ 2159 h 2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6" h="2159">
                  <a:moveTo>
                    <a:pt x="0" y="19"/>
                  </a:moveTo>
                  <a:lnTo>
                    <a:pt x="857" y="1063"/>
                  </a:lnTo>
                  <a:lnTo>
                    <a:pt x="879" y="2090"/>
                  </a:lnTo>
                  <a:lnTo>
                    <a:pt x="887" y="2107"/>
                  </a:lnTo>
                  <a:lnTo>
                    <a:pt x="897" y="2123"/>
                  </a:lnTo>
                  <a:lnTo>
                    <a:pt x="906" y="2137"/>
                  </a:lnTo>
                  <a:lnTo>
                    <a:pt x="922" y="2147"/>
                  </a:lnTo>
                  <a:lnTo>
                    <a:pt x="939" y="2156"/>
                  </a:lnTo>
                  <a:lnTo>
                    <a:pt x="962" y="2159"/>
                  </a:lnTo>
                  <a:lnTo>
                    <a:pt x="983" y="2157"/>
                  </a:lnTo>
                  <a:lnTo>
                    <a:pt x="1005" y="2153"/>
                  </a:lnTo>
                  <a:lnTo>
                    <a:pt x="1026" y="2140"/>
                  </a:lnTo>
                  <a:lnTo>
                    <a:pt x="1040" y="2123"/>
                  </a:lnTo>
                  <a:lnTo>
                    <a:pt x="1048" y="2109"/>
                  </a:lnTo>
                  <a:lnTo>
                    <a:pt x="1056" y="2088"/>
                  </a:lnTo>
                  <a:lnTo>
                    <a:pt x="1100" y="1045"/>
                  </a:lnTo>
                  <a:lnTo>
                    <a:pt x="1956" y="0"/>
                  </a:lnTo>
                  <a:lnTo>
                    <a:pt x="1790" y="41"/>
                  </a:lnTo>
                  <a:lnTo>
                    <a:pt x="1531" y="77"/>
                  </a:lnTo>
                  <a:lnTo>
                    <a:pt x="1247" y="98"/>
                  </a:lnTo>
                  <a:lnTo>
                    <a:pt x="962" y="109"/>
                  </a:lnTo>
                  <a:lnTo>
                    <a:pt x="662" y="98"/>
                  </a:lnTo>
                  <a:lnTo>
                    <a:pt x="398" y="77"/>
                  </a:lnTo>
                  <a:lnTo>
                    <a:pt x="178" y="52"/>
                  </a:lnTo>
                  <a:lnTo>
                    <a:pt x="0" y="1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33" name="Freeform 24">
              <a:extLst>
                <a:ext uri="{FF2B5EF4-FFF2-40B4-BE49-F238E27FC236}">
                  <a16:creationId xmlns:a16="http://schemas.microsoft.com/office/drawing/2014/main" id="{E5FD0BFE-60C6-450F-B17D-078BC6888148}"/>
                </a:ext>
              </a:extLst>
            </p:cNvPr>
            <p:cNvSpPr>
              <a:spLocks/>
            </p:cNvSpPr>
            <p:nvPr/>
          </p:nvSpPr>
          <p:spPr bwMode="auto">
            <a:xfrm>
              <a:off x="3589" y="1584"/>
              <a:ext cx="194" cy="299"/>
            </a:xfrm>
            <a:custGeom>
              <a:avLst/>
              <a:gdLst>
                <a:gd name="T0" fmla="*/ 0 w 1264"/>
                <a:gd name="T1" fmla="*/ 0 h 1728"/>
                <a:gd name="T2" fmla="*/ 0 w 1264"/>
                <a:gd name="T3" fmla="*/ 0 h 1728"/>
                <a:gd name="T4" fmla="*/ 0 w 1264"/>
                <a:gd name="T5" fmla="*/ 0 h 1728"/>
                <a:gd name="T6" fmla="*/ 0 w 1264"/>
                <a:gd name="T7" fmla="*/ 0 h 1728"/>
                <a:gd name="T8" fmla="*/ 0 w 1264"/>
                <a:gd name="T9" fmla="*/ 0 h 1728"/>
                <a:gd name="T10" fmla="*/ 0 w 1264"/>
                <a:gd name="T11" fmla="*/ 0 h 1728"/>
                <a:gd name="T12" fmla="*/ 0 w 1264"/>
                <a:gd name="T13" fmla="*/ 0 h 1728"/>
                <a:gd name="T14" fmla="*/ 0 w 1264"/>
                <a:gd name="T15" fmla="*/ 0 h 1728"/>
                <a:gd name="T16" fmla="*/ 0 w 1264"/>
                <a:gd name="T17" fmla="*/ 0 h 1728"/>
                <a:gd name="T18" fmla="*/ 0 w 1264"/>
                <a:gd name="T19" fmla="*/ 0 h 1728"/>
                <a:gd name="T20" fmla="*/ 0 w 1264"/>
                <a:gd name="T21" fmla="*/ 0 h 1728"/>
                <a:gd name="T22" fmla="*/ 0 w 1264"/>
                <a:gd name="T23" fmla="*/ 0 h 1728"/>
                <a:gd name="T24" fmla="*/ 0 w 1264"/>
                <a:gd name="T25" fmla="*/ 0 h 1728"/>
                <a:gd name="T26" fmla="*/ 0 w 1264"/>
                <a:gd name="T27" fmla="*/ 0 h 1728"/>
                <a:gd name="T28" fmla="*/ 0 w 1264"/>
                <a:gd name="T29" fmla="*/ 0 h 1728"/>
                <a:gd name="T30" fmla="*/ 0 w 1264"/>
                <a:gd name="T31" fmla="*/ 0 h 1728"/>
                <a:gd name="T32" fmla="*/ 0 w 1264"/>
                <a:gd name="T33" fmla="*/ 0 h 1728"/>
                <a:gd name="T34" fmla="*/ 0 w 1264"/>
                <a:gd name="T35" fmla="*/ 0 h 17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1728"/>
                <a:gd name="T56" fmla="*/ 1264 w 1264"/>
                <a:gd name="T57" fmla="*/ 1728 h 17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1728">
                  <a:moveTo>
                    <a:pt x="0" y="0"/>
                  </a:moveTo>
                  <a:lnTo>
                    <a:pt x="520" y="624"/>
                  </a:lnTo>
                  <a:lnTo>
                    <a:pt x="531" y="1657"/>
                  </a:lnTo>
                  <a:lnTo>
                    <a:pt x="541" y="1674"/>
                  </a:lnTo>
                  <a:lnTo>
                    <a:pt x="553" y="1688"/>
                  </a:lnTo>
                  <a:lnTo>
                    <a:pt x="564" y="1701"/>
                  </a:lnTo>
                  <a:lnTo>
                    <a:pt x="580" y="1715"/>
                  </a:lnTo>
                  <a:lnTo>
                    <a:pt x="608" y="1723"/>
                  </a:lnTo>
                  <a:lnTo>
                    <a:pt x="632" y="1728"/>
                  </a:lnTo>
                  <a:lnTo>
                    <a:pt x="651" y="1725"/>
                  </a:lnTo>
                  <a:lnTo>
                    <a:pt x="673" y="1720"/>
                  </a:lnTo>
                  <a:lnTo>
                    <a:pt x="694" y="1709"/>
                  </a:lnTo>
                  <a:lnTo>
                    <a:pt x="711" y="1692"/>
                  </a:lnTo>
                  <a:lnTo>
                    <a:pt x="723" y="1669"/>
                  </a:lnTo>
                  <a:lnTo>
                    <a:pt x="730" y="1657"/>
                  </a:lnTo>
                  <a:lnTo>
                    <a:pt x="761" y="605"/>
                  </a:lnTo>
                  <a:lnTo>
                    <a:pt x="1264" y="0"/>
                  </a:lnTo>
                  <a:lnTo>
                    <a:pt x="0"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34" name="Freeform 25">
              <a:extLst>
                <a:ext uri="{FF2B5EF4-FFF2-40B4-BE49-F238E27FC236}">
                  <a16:creationId xmlns:a16="http://schemas.microsoft.com/office/drawing/2014/main" id="{DA3122F5-1B6A-4A32-95F0-04DCD8540A59}"/>
                </a:ext>
              </a:extLst>
            </p:cNvPr>
            <p:cNvSpPr>
              <a:spLocks/>
            </p:cNvSpPr>
            <p:nvPr/>
          </p:nvSpPr>
          <p:spPr bwMode="auto">
            <a:xfrm>
              <a:off x="3671" y="1899"/>
              <a:ext cx="31" cy="64"/>
            </a:xfrm>
            <a:custGeom>
              <a:avLst/>
              <a:gdLst>
                <a:gd name="T0" fmla="*/ 0 w 196"/>
                <a:gd name="T1" fmla="*/ 0 h 370"/>
                <a:gd name="T2" fmla="*/ 0 w 196"/>
                <a:gd name="T3" fmla="*/ 0 h 370"/>
                <a:gd name="T4" fmla="*/ 0 w 196"/>
                <a:gd name="T5" fmla="*/ 0 h 370"/>
                <a:gd name="T6" fmla="*/ 0 w 196"/>
                <a:gd name="T7" fmla="*/ 0 h 370"/>
                <a:gd name="T8" fmla="*/ 0 w 196"/>
                <a:gd name="T9" fmla="*/ 0 h 370"/>
                <a:gd name="T10" fmla="*/ 0 w 196"/>
                <a:gd name="T11" fmla="*/ 0 h 370"/>
                <a:gd name="T12" fmla="*/ 0 w 196"/>
                <a:gd name="T13" fmla="*/ 0 h 370"/>
                <a:gd name="T14" fmla="*/ 0 w 196"/>
                <a:gd name="T15" fmla="*/ 0 h 370"/>
                <a:gd name="T16" fmla="*/ 0 w 196"/>
                <a:gd name="T17" fmla="*/ 0 h 370"/>
                <a:gd name="T18" fmla="*/ 0 w 196"/>
                <a:gd name="T19" fmla="*/ 0 h 370"/>
                <a:gd name="T20" fmla="*/ 0 w 196"/>
                <a:gd name="T21" fmla="*/ 0 h 370"/>
                <a:gd name="T22" fmla="*/ 0 w 196"/>
                <a:gd name="T23" fmla="*/ 0 h 370"/>
                <a:gd name="T24" fmla="*/ 0 w 196"/>
                <a:gd name="T25" fmla="*/ 0 h 370"/>
                <a:gd name="T26" fmla="*/ 0 w 196"/>
                <a:gd name="T27" fmla="*/ 0 h 370"/>
                <a:gd name="T28" fmla="*/ 0 w 196"/>
                <a:gd name="T29" fmla="*/ 0 h 370"/>
                <a:gd name="T30" fmla="*/ 0 w 196"/>
                <a:gd name="T31" fmla="*/ 0 h 370"/>
                <a:gd name="T32" fmla="*/ 0 w 196"/>
                <a:gd name="T33" fmla="*/ 0 h 370"/>
                <a:gd name="T34" fmla="*/ 0 w 196"/>
                <a:gd name="T35" fmla="*/ 0 h 370"/>
                <a:gd name="T36" fmla="*/ 0 w 196"/>
                <a:gd name="T37" fmla="*/ 0 h 370"/>
                <a:gd name="T38" fmla="*/ 0 w 196"/>
                <a:gd name="T39" fmla="*/ 0 h 370"/>
                <a:gd name="T40" fmla="*/ 0 w 196"/>
                <a:gd name="T41" fmla="*/ 0 h 370"/>
                <a:gd name="T42" fmla="*/ 0 w 196"/>
                <a:gd name="T43" fmla="*/ 0 h 370"/>
                <a:gd name="T44" fmla="*/ 0 w 196"/>
                <a:gd name="T45" fmla="*/ 0 h 370"/>
                <a:gd name="T46" fmla="*/ 0 w 196"/>
                <a:gd name="T47" fmla="*/ 0 h 370"/>
                <a:gd name="T48" fmla="*/ 0 w 196"/>
                <a:gd name="T49" fmla="*/ 0 h 370"/>
                <a:gd name="T50" fmla="*/ 0 w 196"/>
                <a:gd name="T51" fmla="*/ 0 h 370"/>
                <a:gd name="T52" fmla="*/ 0 w 196"/>
                <a:gd name="T53" fmla="*/ 0 h 370"/>
                <a:gd name="T54" fmla="*/ 0 w 196"/>
                <a:gd name="T55" fmla="*/ 0 h 370"/>
                <a:gd name="T56" fmla="*/ 0 w 196"/>
                <a:gd name="T57" fmla="*/ 0 h 370"/>
                <a:gd name="T58" fmla="*/ 0 w 196"/>
                <a:gd name="T59" fmla="*/ 0 h 370"/>
                <a:gd name="T60" fmla="*/ 0 w 196"/>
                <a:gd name="T61" fmla="*/ 0 h 370"/>
                <a:gd name="T62" fmla="*/ 0 w 196"/>
                <a:gd name="T63" fmla="*/ 0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0"/>
                <a:gd name="T98" fmla="*/ 196 w 196"/>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0">
                  <a:moveTo>
                    <a:pt x="95" y="0"/>
                  </a:moveTo>
                  <a:lnTo>
                    <a:pt x="105" y="58"/>
                  </a:lnTo>
                  <a:lnTo>
                    <a:pt x="111" y="87"/>
                  </a:lnTo>
                  <a:lnTo>
                    <a:pt x="121" y="121"/>
                  </a:lnTo>
                  <a:lnTo>
                    <a:pt x="132" y="141"/>
                  </a:lnTo>
                  <a:lnTo>
                    <a:pt x="147" y="166"/>
                  </a:lnTo>
                  <a:lnTo>
                    <a:pt x="167" y="193"/>
                  </a:lnTo>
                  <a:lnTo>
                    <a:pt x="184" y="220"/>
                  </a:lnTo>
                  <a:lnTo>
                    <a:pt x="192" y="245"/>
                  </a:lnTo>
                  <a:lnTo>
                    <a:pt x="196" y="278"/>
                  </a:lnTo>
                  <a:lnTo>
                    <a:pt x="189" y="307"/>
                  </a:lnTo>
                  <a:lnTo>
                    <a:pt x="178" y="328"/>
                  </a:lnTo>
                  <a:lnTo>
                    <a:pt x="162" y="345"/>
                  </a:lnTo>
                  <a:lnTo>
                    <a:pt x="141" y="361"/>
                  </a:lnTo>
                  <a:lnTo>
                    <a:pt x="121" y="367"/>
                  </a:lnTo>
                  <a:lnTo>
                    <a:pt x="99" y="370"/>
                  </a:lnTo>
                  <a:lnTo>
                    <a:pt x="76" y="367"/>
                  </a:lnTo>
                  <a:lnTo>
                    <a:pt x="54" y="362"/>
                  </a:lnTo>
                  <a:lnTo>
                    <a:pt x="34" y="350"/>
                  </a:lnTo>
                  <a:lnTo>
                    <a:pt x="19" y="334"/>
                  </a:lnTo>
                  <a:lnTo>
                    <a:pt x="8" y="315"/>
                  </a:lnTo>
                  <a:lnTo>
                    <a:pt x="3" y="296"/>
                  </a:lnTo>
                  <a:lnTo>
                    <a:pt x="0" y="272"/>
                  </a:lnTo>
                  <a:lnTo>
                    <a:pt x="5" y="240"/>
                  </a:lnTo>
                  <a:lnTo>
                    <a:pt x="13" y="218"/>
                  </a:lnTo>
                  <a:lnTo>
                    <a:pt x="30" y="190"/>
                  </a:lnTo>
                  <a:lnTo>
                    <a:pt x="49" y="166"/>
                  </a:lnTo>
                  <a:lnTo>
                    <a:pt x="62" y="140"/>
                  </a:lnTo>
                  <a:lnTo>
                    <a:pt x="72" y="119"/>
                  </a:lnTo>
                  <a:lnTo>
                    <a:pt x="81" y="90"/>
                  </a:lnTo>
                  <a:lnTo>
                    <a:pt x="86" y="58"/>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35" name="Oval 26">
              <a:extLst>
                <a:ext uri="{FF2B5EF4-FFF2-40B4-BE49-F238E27FC236}">
                  <a16:creationId xmlns:a16="http://schemas.microsoft.com/office/drawing/2014/main" id="{41EDEC11-38DF-4270-A8EC-EDD8267E0A15}"/>
                </a:ext>
              </a:extLst>
            </p:cNvPr>
            <p:cNvSpPr>
              <a:spLocks noChangeArrowheads="1"/>
            </p:cNvSpPr>
            <p:nvPr/>
          </p:nvSpPr>
          <p:spPr bwMode="auto">
            <a:xfrm>
              <a:off x="3528" y="1460"/>
              <a:ext cx="317" cy="6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36" name="Freeform 27">
              <a:extLst>
                <a:ext uri="{FF2B5EF4-FFF2-40B4-BE49-F238E27FC236}">
                  <a16:creationId xmlns:a16="http://schemas.microsoft.com/office/drawing/2014/main" id="{90F31CE5-C3C2-42E1-A813-2798EF5C87F0}"/>
                </a:ext>
              </a:extLst>
            </p:cNvPr>
            <p:cNvSpPr>
              <a:spLocks/>
            </p:cNvSpPr>
            <p:nvPr/>
          </p:nvSpPr>
          <p:spPr bwMode="auto">
            <a:xfrm>
              <a:off x="3671" y="1967"/>
              <a:ext cx="31" cy="64"/>
            </a:xfrm>
            <a:custGeom>
              <a:avLst/>
              <a:gdLst>
                <a:gd name="T0" fmla="*/ 0 w 196"/>
                <a:gd name="T1" fmla="*/ 0 h 372"/>
                <a:gd name="T2" fmla="*/ 0 w 196"/>
                <a:gd name="T3" fmla="*/ 0 h 372"/>
                <a:gd name="T4" fmla="*/ 0 w 196"/>
                <a:gd name="T5" fmla="*/ 0 h 372"/>
                <a:gd name="T6" fmla="*/ 0 w 196"/>
                <a:gd name="T7" fmla="*/ 0 h 372"/>
                <a:gd name="T8" fmla="*/ 0 w 196"/>
                <a:gd name="T9" fmla="*/ 0 h 372"/>
                <a:gd name="T10" fmla="*/ 0 w 196"/>
                <a:gd name="T11" fmla="*/ 0 h 372"/>
                <a:gd name="T12" fmla="*/ 0 w 196"/>
                <a:gd name="T13" fmla="*/ 0 h 372"/>
                <a:gd name="T14" fmla="*/ 0 w 196"/>
                <a:gd name="T15" fmla="*/ 0 h 372"/>
                <a:gd name="T16" fmla="*/ 0 w 196"/>
                <a:gd name="T17" fmla="*/ 0 h 372"/>
                <a:gd name="T18" fmla="*/ 0 w 196"/>
                <a:gd name="T19" fmla="*/ 0 h 372"/>
                <a:gd name="T20" fmla="*/ 0 w 196"/>
                <a:gd name="T21" fmla="*/ 0 h 372"/>
                <a:gd name="T22" fmla="*/ 0 w 196"/>
                <a:gd name="T23" fmla="*/ 0 h 372"/>
                <a:gd name="T24" fmla="*/ 0 w 196"/>
                <a:gd name="T25" fmla="*/ 0 h 372"/>
                <a:gd name="T26" fmla="*/ 0 w 196"/>
                <a:gd name="T27" fmla="*/ 0 h 372"/>
                <a:gd name="T28" fmla="*/ 0 w 196"/>
                <a:gd name="T29" fmla="*/ 0 h 372"/>
                <a:gd name="T30" fmla="*/ 0 w 196"/>
                <a:gd name="T31" fmla="*/ 0 h 372"/>
                <a:gd name="T32" fmla="*/ 0 w 196"/>
                <a:gd name="T33" fmla="*/ 0 h 372"/>
                <a:gd name="T34" fmla="*/ 0 w 196"/>
                <a:gd name="T35" fmla="*/ 0 h 372"/>
                <a:gd name="T36" fmla="*/ 0 w 196"/>
                <a:gd name="T37" fmla="*/ 0 h 372"/>
                <a:gd name="T38" fmla="*/ 0 w 196"/>
                <a:gd name="T39" fmla="*/ 0 h 372"/>
                <a:gd name="T40" fmla="*/ 0 w 196"/>
                <a:gd name="T41" fmla="*/ 0 h 372"/>
                <a:gd name="T42" fmla="*/ 0 w 196"/>
                <a:gd name="T43" fmla="*/ 0 h 372"/>
                <a:gd name="T44" fmla="*/ 0 w 196"/>
                <a:gd name="T45" fmla="*/ 0 h 372"/>
                <a:gd name="T46" fmla="*/ 0 w 196"/>
                <a:gd name="T47" fmla="*/ 0 h 372"/>
                <a:gd name="T48" fmla="*/ 0 w 196"/>
                <a:gd name="T49" fmla="*/ 0 h 372"/>
                <a:gd name="T50" fmla="*/ 0 w 196"/>
                <a:gd name="T51" fmla="*/ 0 h 372"/>
                <a:gd name="T52" fmla="*/ 0 w 196"/>
                <a:gd name="T53" fmla="*/ 0 h 372"/>
                <a:gd name="T54" fmla="*/ 0 w 196"/>
                <a:gd name="T55" fmla="*/ 0 h 372"/>
                <a:gd name="T56" fmla="*/ 0 w 196"/>
                <a:gd name="T57" fmla="*/ 0 h 372"/>
                <a:gd name="T58" fmla="*/ 0 w 196"/>
                <a:gd name="T59" fmla="*/ 0 h 372"/>
                <a:gd name="T60" fmla="*/ 0 w 196"/>
                <a:gd name="T61" fmla="*/ 0 h 372"/>
                <a:gd name="T62" fmla="*/ 0 w 196"/>
                <a:gd name="T63" fmla="*/ 0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372"/>
                <a:gd name="T98" fmla="*/ 196 w 196"/>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372">
                  <a:moveTo>
                    <a:pt x="95" y="0"/>
                  </a:moveTo>
                  <a:lnTo>
                    <a:pt x="105" y="60"/>
                  </a:lnTo>
                  <a:lnTo>
                    <a:pt x="111" y="88"/>
                  </a:lnTo>
                  <a:lnTo>
                    <a:pt x="121" y="122"/>
                  </a:lnTo>
                  <a:lnTo>
                    <a:pt x="132" y="143"/>
                  </a:lnTo>
                  <a:lnTo>
                    <a:pt x="147" y="168"/>
                  </a:lnTo>
                  <a:lnTo>
                    <a:pt x="167" y="195"/>
                  </a:lnTo>
                  <a:lnTo>
                    <a:pt x="184" y="221"/>
                  </a:lnTo>
                  <a:lnTo>
                    <a:pt x="192" y="247"/>
                  </a:lnTo>
                  <a:lnTo>
                    <a:pt x="196" y="279"/>
                  </a:lnTo>
                  <a:lnTo>
                    <a:pt x="189" y="308"/>
                  </a:lnTo>
                  <a:lnTo>
                    <a:pt x="178" y="328"/>
                  </a:lnTo>
                  <a:lnTo>
                    <a:pt x="162" y="345"/>
                  </a:lnTo>
                  <a:lnTo>
                    <a:pt x="141" y="361"/>
                  </a:lnTo>
                  <a:lnTo>
                    <a:pt x="121" y="369"/>
                  </a:lnTo>
                  <a:lnTo>
                    <a:pt x="99" y="372"/>
                  </a:lnTo>
                  <a:lnTo>
                    <a:pt x="76" y="369"/>
                  </a:lnTo>
                  <a:lnTo>
                    <a:pt x="54" y="363"/>
                  </a:lnTo>
                  <a:lnTo>
                    <a:pt x="34" y="351"/>
                  </a:lnTo>
                  <a:lnTo>
                    <a:pt x="19" y="336"/>
                  </a:lnTo>
                  <a:lnTo>
                    <a:pt x="8" y="317"/>
                  </a:lnTo>
                  <a:lnTo>
                    <a:pt x="3" y="298"/>
                  </a:lnTo>
                  <a:lnTo>
                    <a:pt x="0" y="272"/>
                  </a:lnTo>
                  <a:lnTo>
                    <a:pt x="5" y="242"/>
                  </a:lnTo>
                  <a:lnTo>
                    <a:pt x="13" y="219"/>
                  </a:lnTo>
                  <a:lnTo>
                    <a:pt x="30" y="191"/>
                  </a:lnTo>
                  <a:lnTo>
                    <a:pt x="49" y="168"/>
                  </a:lnTo>
                  <a:lnTo>
                    <a:pt x="62" y="141"/>
                  </a:lnTo>
                  <a:lnTo>
                    <a:pt x="72" y="120"/>
                  </a:lnTo>
                  <a:lnTo>
                    <a:pt x="81" y="90"/>
                  </a:lnTo>
                  <a:lnTo>
                    <a:pt x="86" y="60"/>
                  </a:lnTo>
                  <a:lnTo>
                    <a:pt x="95"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37" name="Oval 28">
              <a:extLst>
                <a:ext uri="{FF2B5EF4-FFF2-40B4-BE49-F238E27FC236}">
                  <a16:creationId xmlns:a16="http://schemas.microsoft.com/office/drawing/2014/main" id="{7708D812-D8B8-485B-AC56-7077D6D2AE30}"/>
                </a:ext>
              </a:extLst>
            </p:cNvPr>
            <p:cNvSpPr>
              <a:spLocks noChangeArrowheads="1"/>
            </p:cNvSpPr>
            <p:nvPr/>
          </p:nvSpPr>
          <p:spPr bwMode="auto">
            <a:xfrm>
              <a:off x="3587" y="1560"/>
              <a:ext cx="199" cy="39"/>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38" name="Oval 29">
              <a:extLst>
                <a:ext uri="{FF2B5EF4-FFF2-40B4-BE49-F238E27FC236}">
                  <a16:creationId xmlns:a16="http://schemas.microsoft.com/office/drawing/2014/main" id="{D0F5842E-D8DC-4301-A497-05EDB882C500}"/>
                </a:ext>
              </a:extLst>
            </p:cNvPr>
            <p:cNvSpPr>
              <a:spLocks noChangeArrowheads="1"/>
            </p:cNvSpPr>
            <p:nvPr/>
          </p:nvSpPr>
          <p:spPr bwMode="auto">
            <a:xfrm>
              <a:off x="3673" y="1858"/>
              <a:ext cx="26" cy="30"/>
            </a:xfrm>
            <a:prstGeom prst="ellipse">
              <a:avLst/>
            </a:prstGeom>
            <a:solidFill>
              <a:srgbClr val="009999"/>
            </a:solidFill>
            <a:ln w="17463">
              <a:solidFill>
                <a:srgbClr val="404040"/>
              </a:solidFill>
              <a:round/>
              <a:headEnd/>
              <a:tailEnd/>
            </a:ln>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grpSp>
      <p:sp>
        <p:nvSpPr>
          <p:cNvPr id="101400" name="Line 30">
            <a:extLst>
              <a:ext uri="{FF2B5EF4-FFF2-40B4-BE49-F238E27FC236}">
                <a16:creationId xmlns:a16="http://schemas.microsoft.com/office/drawing/2014/main" id="{C7DE0480-2825-4D24-BC9C-64239200103C}"/>
              </a:ext>
            </a:extLst>
          </p:cNvPr>
          <p:cNvSpPr>
            <a:spLocks noChangeShapeType="1"/>
          </p:cNvSpPr>
          <p:nvPr/>
        </p:nvSpPr>
        <p:spPr bwMode="auto">
          <a:xfrm>
            <a:off x="9394825" y="1992314"/>
            <a:ext cx="1588" cy="352425"/>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01" name="Text Box 31">
            <a:extLst>
              <a:ext uri="{FF2B5EF4-FFF2-40B4-BE49-F238E27FC236}">
                <a16:creationId xmlns:a16="http://schemas.microsoft.com/office/drawing/2014/main" id="{9BF43B65-B33D-404E-BEB7-CF361EA0351D}"/>
              </a:ext>
            </a:extLst>
          </p:cNvPr>
          <p:cNvSpPr txBox="1">
            <a:spLocks noChangeArrowheads="1"/>
          </p:cNvSpPr>
          <p:nvPr/>
        </p:nvSpPr>
        <p:spPr bwMode="auto">
          <a:xfrm>
            <a:off x="9572625" y="2762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a:latin typeface="Arial" panose="020B0604020202020204" pitchFamily="34" charset="0"/>
              </a:rPr>
              <a:t>-</a:t>
            </a:r>
          </a:p>
        </p:txBody>
      </p:sp>
      <p:sp>
        <p:nvSpPr>
          <p:cNvPr id="255011" name="Rectangle 35">
            <a:extLst>
              <a:ext uri="{FF2B5EF4-FFF2-40B4-BE49-F238E27FC236}">
                <a16:creationId xmlns:a16="http://schemas.microsoft.com/office/drawing/2014/main" id="{74CF8AE7-841C-456B-9DDE-3D8C56409715}"/>
              </a:ext>
            </a:extLst>
          </p:cNvPr>
          <p:cNvSpPr>
            <a:spLocks noChangeArrowheads="1"/>
          </p:cNvSpPr>
          <p:nvPr/>
        </p:nvSpPr>
        <p:spPr bwMode="auto">
          <a:xfrm>
            <a:off x="4206875" y="3465513"/>
            <a:ext cx="920750" cy="8509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255012" name="Rectangle 36">
            <a:extLst>
              <a:ext uri="{FF2B5EF4-FFF2-40B4-BE49-F238E27FC236}">
                <a16:creationId xmlns:a16="http://schemas.microsoft.com/office/drawing/2014/main" id="{FC0E46A6-243A-4D40-B756-FB39808F20C6}"/>
              </a:ext>
            </a:extLst>
          </p:cNvPr>
          <p:cNvSpPr>
            <a:spLocks noChangeArrowheads="1"/>
          </p:cNvSpPr>
          <p:nvPr/>
        </p:nvSpPr>
        <p:spPr bwMode="auto">
          <a:xfrm>
            <a:off x="6302376" y="4433888"/>
            <a:ext cx="1147763" cy="85090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04" name="Rectangle 37">
            <a:extLst>
              <a:ext uri="{FF2B5EF4-FFF2-40B4-BE49-F238E27FC236}">
                <a16:creationId xmlns:a16="http://schemas.microsoft.com/office/drawing/2014/main" id="{848ED890-2A82-4EC1-B6DD-F567904863B2}"/>
              </a:ext>
            </a:extLst>
          </p:cNvPr>
          <p:cNvSpPr>
            <a:spLocks noChangeArrowheads="1"/>
          </p:cNvSpPr>
          <p:nvPr/>
        </p:nvSpPr>
        <p:spPr bwMode="auto">
          <a:xfrm>
            <a:off x="8724901" y="5256214"/>
            <a:ext cx="568325" cy="833437"/>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255014" name="Rectangle 38">
            <a:extLst>
              <a:ext uri="{FF2B5EF4-FFF2-40B4-BE49-F238E27FC236}">
                <a16:creationId xmlns:a16="http://schemas.microsoft.com/office/drawing/2014/main" id="{015A12EE-EFDF-472A-8356-182D46C55A77}"/>
              </a:ext>
            </a:extLst>
          </p:cNvPr>
          <p:cNvSpPr>
            <a:spLocks noChangeArrowheads="1"/>
          </p:cNvSpPr>
          <p:nvPr/>
        </p:nvSpPr>
        <p:spPr bwMode="auto">
          <a:xfrm>
            <a:off x="8720138" y="5510213"/>
            <a:ext cx="571500" cy="754062"/>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06" name="Rectangle 39">
            <a:extLst>
              <a:ext uri="{FF2B5EF4-FFF2-40B4-BE49-F238E27FC236}">
                <a16:creationId xmlns:a16="http://schemas.microsoft.com/office/drawing/2014/main" id="{C1689017-7162-428E-BCBD-E729DE3A1005}"/>
              </a:ext>
            </a:extLst>
          </p:cNvPr>
          <p:cNvSpPr>
            <a:spLocks noChangeArrowheads="1"/>
          </p:cNvSpPr>
          <p:nvPr/>
        </p:nvSpPr>
        <p:spPr bwMode="auto">
          <a:xfrm>
            <a:off x="8720139" y="5657851"/>
            <a:ext cx="579437" cy="6397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07" name="Rectangle 40">
            <a:extLst>
              <a:ext uri="{FF2B5EF4-FFF2-40B4-BE49-F238E27FC236}">
                <a16:creationId xmlns:a16="http://schemas.microsoft.com/office/drawing/2014/main" id="{6480CD73-BC5E-410C-9F67-F74FCD5558B9}"/>
              </a:ext>
            </a:extLst>
          </p:cNvPr>
          <p:cNvSpPr>
            <a:spLocks noChangeArrowheads="1"/>
          </p:cNvSpPr>
          <p:nvPr/>
        </p:nvSpPr>
        <p:spPr bwMode="auto">
          <a:xfrm>
            <a:off x="8728075" y="3525838"/>
            <a:ext cx="1111250" cy="766762"/>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08" name="Rectangle 41">
            <a:extLst>
              <a:ext uri="{FF2B5EF4-FFF2-40B4-BE49-F238E27FC236}">
                <a16:creationId xmlns:a16="http://schemas.microsoft.com/office/drawing/2014/main" id="{75C21780-8F58-44E1-908A-296875B9C5D4}"/>
              </a:ext>
            </a:extLst>
          </p:cNvPr>
          <p:cNvSpPr>
            <a:spLocks noChangeArrowheads="1"/>
          </p:cNvSpPr>
          <p:nvPr/>
        </p:nvSpPr>
        <p:spPr bwMode="auto">
          <a:xfrm>
            <a:off x="8734425" y="3736976"/>
            <a:ext cx="1111250" cy="5635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09" name="Rectangle 42">
            <a:extLst>
              <a:ext uri="{FF2B5EF4-FFF2-40B4-BE49-F238E27FC236}">
                <a16:creationId xmlns:a16="http://schemas.microsoft.com/office/drawing/2014/main" id="{08F47FC3-6BCC-46F4-AD0C-2793728F2294}"/>
              </a:ext>
            </a:extLst>
          </p:cNvPr>
          <p:cNvSpPr>
            <a:spLocks noChangeArrowheads="1"/>
          </p:cNvSpPr>
          <p:nvPr/>
        </p:nvSpPr>
        <p:spPr bwMode="auto">
          <a:xfrm>
            <a:off x="6305550" y="463708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10" name="Rectangle 43">
            <a:extLst>
              <a:ext uri="{FF2B5EF4-FFF2-40B4-BE49-F238E27FC236}">
                <a16:creationId xmlns:a16="http://schemas.microsoft.com/office/drawing/2014/main" id="{DAA10964-6CDC-448A-8391-A6C33EFB625A}"/>
              </a:ext>
            </a:extLst>
          </p:cNvPr>
          <p:cNvSpPr>
            <a:spLocks noChangeArrowheads="1"/>
          </p:cNvSpPr>
          <p:nvPr/>
        </p:nvSpPr>
        <p:spPr bwMode="auto">
          <a:xfrm>
            <a:off x="4205288" y="3617914"/>
            <a:ext cx="927100" cy="70643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eaLnBrk="1" hangingPunct="1">
              <a:spcBef>
                <a:spcPct val="0"/>
              </a:spcBef>
              <a:buClrTx/>
              <a:buFontTx/>
              <a:buNone/>
            </a:pPr>
            <a:endParaRPr lang="en-GB" altLang="cs-CZ" sz="2400">
              <a:latin typeface="Arial" panose="020B0604020202020204" pitchFamily="34" charset="0"/>
            </a:endParaRPr>
          </a:p>
        </p:txBody>
      </p:sp>
      <p:sp>
        <p:nvSpPr>
          <p:cNvPr id="101411" name="Line 44">
            <a:extLst>
              <a:ext uri="{FF2B5EF4-FFF2-40B4-BE49-F238E27FC236}">
                <a16:creationId xmlns:a16="http://schemas.microsoft.com/office/drawing/2014/main" id="{F5C1B6FB-A180-4209-A084-B687BBB32D11}"/>
              </a:ext>
            </a:extLst>
          </p:cNvPr>
          <p:cNvSpPr>
            <a:spLocks noChangeShapeType="1"/>
          </p:cNvSpPr>
          <p:nvPr/>
        </p:nvSpPr>
        <p:spPr bwMode="auto">
          <a:xfrm>
            <a:off x="8847139" y="5800725"/>
            <a:ext cx="9525" cy="2936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412" name="Text Box 45">
            <a:extLst>
              <a:ext uri="{FF2B5EF4-FFF2-40B4-BE49-F238E27FC236}">
                <a16:creationId xmlns:a16="http://schemas.microsoft.com/office/drawing/2014/main" id="{B5026CE2-1B0D-4C36-99B5-AAC0BA725F98}"/>
              </a:ext>
            </a:extLst>
          </p:cNvPr>
          <p:cNvSpPr txBox="1">
            <a:spLocks noChangeArrowheads="1"/>
          </p:cNvSpPr>
          <p:nvPr/>
        </p:nvSpPr>
        <p:spPr bwMode="auto">
          <a:xfrm>
            <a:off x="4341813" y="373856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Arial" panose="020B0604020202020204" pitchFamily="34" charset="0"/>
            </a:endParaRPr>
          </a:p>
        </p:txBody>
      </p:sp>
      <p:sp>
        <p:nvSpPr>
          <p:cNvPr id="101413" name="Text Box 46">
            <a:extLst>
              <a:ext uri="{FF2B5EF4-FFF2-40B4-BE49-F238E27FC236}">
                <a16:creationId xmlns:a16="http://schemas.microsoft.com/office/drawing/2014/main" id="{F31CFF0B-ADAC-495B-AB75-13FA2412CA7E}"/>
              </a:ext>
            </a:extLst>
          </p:cNvPr>
          <p:cNvSpPr txBox="1">
            <a:spLocks noChangeArrowheads="1"/>
          </p:cNvSpPr>
          <p:nvPr/>
        </p:nvSpPr>
        <p:spPr bwMode="auto">
          <a:xfrm>
            <a:off x="4341813" y="578485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Arial" panose="020B0604020202020204" pitchFamily="34" charset="0"/>
            </a:endParaRPr>
          </a:p>
        </p:txBody>
      </p:sp>
      <p:sp>
        <p:nvSpPr>
          <p:cNvPr id="101414" name="Text Box 47">
            <a:extLst>
              <a:ext uri="{FF2B5EF4-FFF2-40B4-BE49-F238E27FC236}">
                <a16:creationId xmlns:a16="http://schemas.microsoft.com/office/drawing/2014/main" id="{B4CBE98F-F3EC-4AE4-82D7-A020C79DC38D}"/>
              </a:ext>
            </a:extLst>
          </p:cNvPr>
          <p:cNvSpPr txBox="1">
            <a:spLocks noChangeArrowheads="1"/>
          </p:cNvSpPr>
          <p:nvPr/>
        </p:nvSpPr>
        <p:spPr bwMode="auto">
          <a:xfrm>
            <a:off x="6405564" y="4779963"/>
            <a:ext cx="108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Arial" panose="020B0604020202020204" pitchFamily="34" charset="0"/>
            </a:endParaRPr>
          </a:p>
        </p:txBody>
      </p:sp>
      <p:sp>
        <p:nvSpPr>
          <p:cNvPr id="101415" name="Text Box 48">
            <a:extLst>
              <a:ext uri="{FF2B5EF4-FFF2-40B4-BE49-F238E27FC236}">
                <a16:creationId xmlns:a16="http://schemas.microsoft.com/office/drawing/2014/main" id="{CF46D4C2-E7FE-4BCA-AA2B-D3EC9D5BD706}"/>
              </a:ext>
            </a:extLst>
          </p:cNvPr>
          <p:cNvSpPr txBox="1">
            <a:spLocks noChangeArrowheads="1"/>
          </p:cNvSpPr>
          <p:nvPr/>
        </p:nvSpPr>
        <p:spPr bwMode="auto">
          <a:xfrm>
            <a:off x="8893176" y="3738563"/>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Arial" panose="020B0604020202020204" pitchFamily="34" charset="0"/>
            </a:endParaRPr>
          </a:p>
        </p:txBody>
      </p:sp>
      <p:sp>
        <p:nvSpPr>
          <p:cNvPr id="101416" name="Text Box 49">
            <a:extLst>
              <a:ext uri="{FF2B5EF4-FFF2-40B4-BE49-F238E27FC236}">
                <a16:creationId xmlns:a16="http://schemas.microsoft.com/office/drawing/2014/main" id="{53D11E88-8D62-4C48-A03C-DC34BF5CB96D}"/>
              </a:ext>
            </a:extLst>
          </p:cNvPr>
          <p:cNvSpPr txBox="1">
            <a:spLocks noChangeArrowheads="1"/>
          </p:cNvSpPr>
          <p:nvPr/>
        </p:nvSpPr>
        <p:spPr bwMode="auto">
          <a:xfrm>
            <a:off x="8861426" y="57245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Arial" panose="020B0604020202020204" pitchFamily="34" charset="0"/>
            </a:endParaRPr>
          </a:p>
        </p:txBody>
      </p:sp>
      <p:sp>
        <p:nvSpPr>
          <p:cNvPr id="101417" name="Freeform 50">
            <a:extLst>
              <a:ext uri="{FF2B5EF4-FFF2-40B4-BE49-F238E27FC236}">
                <a16:creationId xmlns:a16="http://schemas.microsoft.com/office/drawing/2014/main" id="{2D3303DB-156D-4B96-9667-F4B430BF3151}"/>
              </a:ext>
            </a:extLst>
          </p:cNvPr>
          <p:cNvSpPr>
            <a:spLocks/>
          </p:cNvSpPr>
          <p:nvPr/>
        </p:nvSpPr>
        <p:spPr bwMode="auto">
          <a:xfrm>
            <a:off x="7561263" y="3987800"/>
            <a:ext cx="1155700" cy="1023938"/>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18" name="Freeform 51">
            <a:extLst>
              <a:ext uri="{FF2B5EF4-FFF2-40B4-BE49-F238E27FC236}">
                <a16:creationId xmlns:a16="http://schemas.microsoft.com/office/drawing/2014/main" id="{A98CD041-3243-44BE-A06A-2F8581631A2F}"/>
              </a:ext>
            </a:extLst>
          </p:cNvPr>
          <p:cNvSpPr>
            <a:spLocks/>
          </p:cNvSpPr>
          <p:nvPr/>
        </p:nvSpPr>
        <p:spPr bwMode="auto">
          <a:xfrm>
            <a:off x="7467601" y="5003800"/>
            <a:ext cx="1249363" cy="1023938"/>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1419" name="Group 52">
            <a:extLst>
              <a:ext uri="{FF2B5EF4-FFF2-40B4-BE49-F238E27FC236}">
                <a16:creationId xmlns:a16="http://schemas.microsoft.com/office/drawing/2014/main" id="{17B21D30-9C2F-4BF7-890F-E2E46F0BF618}"/>
              </a:ext>
            </a:extLst>
          </p:cNvPr>
          <p:cNvGrpSpPr>
            <a:grpSpLocks/>
          </p:cNvGrpSpPr>
          <p:nvPr/>
        </p:nvGrpSpPr>
        <p:grpSpPr bwMode="auto">
          <a:xfrm flipH="1">
            <a:off x="5157788" y="3986213"/>
            <a:ext cx="1130300" cy="2038350"/>
            <a:chOff x="2575" y="781"/>
            <a:chExt cx="866" cy="1284"/>
          </a:xfrm>
        </p:grpSpPr>
        <p:sp>
          <p:nvSpPr>
            <p:cNvPr id="101428" name="Freeform 53">
              <a:extLst>
                <a:ext uri="{FF2B5EF4-FFF2-40B4-BE49-F238E27FC236}">
                  <a16:creationId xmlns:a16="http://schemas.microsoft.com/office/drawing/2014/main" id="{23A175DB-7D1B-47A0-8FBA-0B0A44161A1C}"/>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429" name="Freeform 54">
              <a:extLst>
                <a:ext uri="{FF2B5EF4-FFF2-40B4-BE49-F238E27FC236}">
                  <a16:creationId xmlns:a16="http://schemas.microsoft.com/office/drawing/2014/main" id="{BD24D21E-137E-42F1-B080-D5806FF6C581}"/>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1420" name="Text Box 55">
            <a:extLst>
              <a:ext uri="{FF2B5EF4-FFF2-40B4-BE49-F238E27FC236}">
                <a16:creationId xmlns:a16="http://schemas.microsoft.com/office/drawing/2014/main" id="{F273BBB1-306E-4AF1-B143-5FC19FF10D46}"/>
              </a:ext>
            </a:extLst>
          </p:cNvPr>
          <p:cNvSpPr txBox="1">
            <a:spLocks noChangeArrowheads="1"/>
          </p:cNvSpPr>
          <p:nvPr/>
        </p:nvSpPr>
        <p:spPr bwMode="auto">
          <a:xfrm>
            <a:off x="9582150" y="35718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cs-CZ" altLang="cs-CZ" sz="2400">
                <a:latin typeface="Arial" panose="020B0604020202020204" pitchFamily="34" charset="0"/>
              </a:rPr>
              <a:t>-</a:t>
            </a:r>
          </a:p>
        </p:txBody>
      </p:sp>
      <p:sp>
        <p:nvSpPr>
          <p:cNvPr id="101421" name="Line 56">
            <a:extLst>
              <a:ext uri="{FF2B5EF4-FFF2-40B4-BE49-F238E27FC236}">
                <a16:creationId xmlns:a16="http://schemas.microsoft.com/office/drawing/2014/main" id="{B7C8802B-A169-4C99-9D75-662CE8C40B6F}"/>
              </a:ext>
            </a:extLst>
          </p:cNvPr>
          <p:cNvSpPr>
            <a:spLocks noChangeShapeType="1"/>
          </p:cNvSpPr>
          <p:nvPr/>
        </p:nvSpPr>
        <p:spPr bwMode="auto">
          <a:xfrm>
            <a:off x="8872539" y="3846514"/>
            <a:ext cx="9525" cy="2936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422" name="Line 57">
            <a:extLst>
              <a:ext uri="{FF2B5EF4-FFF2-40B4-BE49-F238E27FC236}">
                <a16:creationId xmlns:a16="http://schemas.microsoft.com/office/drawing/2014/main" id="{5739C2E9-42C6-4485-826C-4E0D8149F393}"/>
              </a:ext>
            </a:extLst>
          </p:cNvPr>
          <p:cNvSpPr>
            <a:spLocks noChangeShapeType="1"/>
          </p:cNvSpPr>
          <p:nvPr/>
        </p:nvSpPr>
        <p:spPr bwMode="auto">
          <a:xfrm>
            <a:off x="6396039" y="48498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23" name="Line 58">
            <a:extLst>
              <a:ext uri="{FF2B5EF4-FFF2-40B4-BE49-F238E27FC236}">
                <a16:creationId xmlns:a16="http://schemas.microsoft.com/office/drawing/2014/main" id="{ADC46879-B30E-49C0-B65E-8B96A5716B35}"/>
              </a:ext>
            </a:extLst>
          </p:cNvPr>
          <p:cNvSpPr>
            <a:spLocks noChangeShapeType="1"/>
          </p:cNvSpPr>
          <p:nvPr/>
        </p:nvSpPr>
        <p:spPr bwMode="auto">
          <a:xfrm>
            <a:off x="4322764" y="3846514"/>
            <a:ext cx="9525" cy="293687"/>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55041" name="Freeform 65">
            <a:extLst>
              <a:ext uri="{FF2B5EF4-FFF2-40B4-BE49-F238E27FC236}">
                <a16:creationId xmlns:a16="http://schemas.microsoft.com/office/drawing/2014/main" id="{423BC936-BBFB-436E-86F3-BCEFA9000A70}"/>
              </a:ext>
            </a:extLst>
          </p:cNvPr>
          <p:cNvSpPr>
            <a:spLocks/>
          </p:cNvSpPr>
          <p:nvPr/>
        </p:nvSpPr>
        <p:spPr bwMode="auto">
          <a:xfrm>
            <a:off x="7446963" y="4516438"/>
            <a:ext cx="1312862" cy="1073150"/>
          </a:xfrm>
          <a:custGeom>
            <a:avLst/>
            <a:gdLst>
              <a:gd name="T0" fmla="*/ 2147483646 w 705"/>
              <a:gd name="T1" fmla="*/ 2147483646 h 676"/>
              <a:gd name="T2" fmla="*/ 2147483646 w 705"/>
              <a:gd name="T3" fmla="*/ 2147483646 h 676"/>
              <a:gd name="T4" fmla="*/ 2147483646 w 705"/>
              <a:gd name="T5" fmla="*/ 2147483646 h 676"/>
              <a:gd name="T6" fmla="*/ 0 w 705"/>
              <a:gd name="T7" fmla="*/ 2147483646 h 676"/>
              <a:gd name="T8" fmla="*/ 0 60000 65536"/>
              <a:gd name="T9" fmla="*/ 0 60000 65536"/>
              <a:gd name="T10" fmla="*/ 0 60000 65536"/>
              <a:gd name="T11" fmla="*/ 0 60000 65536"/>
              <a:gd name="T12" fmla="*/ 0 w 705"/>
              <a:gd name="T13" fmla="*/ 0 h 676"/>
              <a:gd name="T14" fmla="*/ 705 w 705"/>
              <a:gd name="T15" fmla="*/ 676 h 676"/>
            </a:gdLst>
            <a:ahLst/>
            <a:cxnLst>
              <a:cxn ang="T8">
                <a:pos x="T0" y="T1"/>
              </a:cxn>
              <a:cxn ang="T9">
                <a:pos x="T2" y="T3"/>
              </a:cxn>
              <a:cxn ang="T10">
                <a:pos x="T4" y="T5"/>
              </a:cxn>
              <a:cxn ang="T11">
                <a:pos x="T6" y="T7"/>
              </a:cxn>
            </a:cxnLst>
            <a:rect l="T12" t="T13" r="T14" b="T15"/>
            <a:pathLst>
              <a:path w="705" h="676">
                <a:moveTo>
                  <a:pt x="705" y="658"/>
                </a:moveTo>
                <a:cubicBezTo>
                  <a:pt x="659" y="645"/>
                  <a:pt x="490" y="676"/>
                  <a:pt x="435" y="581"/>
                </a:cubicBezTo>
                <a:cubicBezTo>
                  <a:pt x="380" y="486"/>
                  <a:pt x="446" y="182"/>
                  <a:pt x="374" y="91"/>
                </a:cubicBezTo>
                <a:cubicBezTo>
                  <a:pt x="302" y="0"/>
                  <a:pt x="78" y="47"/>
                  <a:pt x="0" y="36"/>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5042" name="Line 66">
            <a:extLst>
              <a:ext uri="{FF2B5EF4-FFF2-40B4-BE49-F238E27FC236}">
                <a16:creationId xmlns:a16="http://schemas.microsoft.com/office/drawing/2014/main" id="{29550414-734E-4145-B95F-47E6F233E069}"/>
              </a:ext>
            </a:extLst>
          </p:cNvPr>
          <p:cNvSpPr>
            <a:spLocks noChangeShapeType="1"/>
          </p:cNvSpPr>
          <p:nvPr/>
        </p:nvSpPr>
        <p:spPr bwMode="auto">
          <a:xfrm flipV="1">
            <a:off x="3648075" y="1844675"/>
            <a:ext cx="0" cy="6477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5046" name="Line 70">
            <a:extLst>
              <a:ext uri="{FF2B5EF4-FFF2-40B4-BE49-F238E27FC236}">
                <a16:creationId xmlns:a16="http://schemas.microsoft.com/office/drawing/2014/main" id="{DD09E7EC-E868-4287-9819-F27134375D88}"/>
              </a:ext>
            </a:extLst>
          </p:cNvPr>
          <p:cNvSpPr>
            <a:spLocks noChangeShapeType="1"/>
          </p:cNvSpPr>
          <p:nvPr/>
        </p:nvSpPr>
        <p:spPr bwMode="auto">
          <a:xfrm>
            <a:off x="8723313" y="5648325"/>
            <a:ext cx="576262"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27" name="Text Box 33">
            <a:extLst>
              <a:ext uri="{FF2B5EF4-FFF2-40B4-BE49-F238E27FC236}">
                <a16:creationId xmlns:a16="http://schemas.microsoft.com/office/drawing/2014/main" id="{F1201BF9-DAFE-4DA0-AB28-9C7EF05A6844}"/>
              </a:ext>
            </a:extLst>
          </p:cNvPr>
          <p:cNvSpPr txBox="1">
            <a:spLocks noChangeArrowheads="1"/>
          </p:cNvSpPr>
          <p:nvPr/>
        </p:nvSpPr>
        <p:spPr bwMode="auto">
          <a:xfrm>
            <a:off x="3984626" y="0"/>
            <a:ext cx="4843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eaLnBrk="1" hangingPunct="1">
              <a:spcBef>
                <a:spcPct val="0"/>
              </a:spcBef>
              <a:buClrTx/>
              <a:buFontTx/>
              <a:buNone/>
            </a:pPr>
            <a:r>
              <a:rPr lang="en-US" altLang="cs-CZ" sz="2000" b="1">
                <a:latin typeface="Arial" panose="020B0604020202020204" pitchFamily="34" charset="0"/>
              </a:rPr>
              <a:t>Bikarbon</a:t>
            </a:r>
            <a:r>
              <a:rPr lang="cs-CZ" altLang="cs-CZ" sz="2000" b="1">
                <a:latin typeface="Arial" panose="020B0604020202020204" pitchFamily="34" charset="0"/>
              </a:rPr>
              <a:t>átový pufr – otevřený systém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50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5503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5504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5504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550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504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55014"/>
                                        </p:tgtEl>
                                        <p:attrNameLst>
                                          <p:attrName>style.visibility</p:attrName>
                                        </p:attrNameLst>
                                      </p:cBhvr>
                                      <p:to>
                                        <p:strVal val="hidden"/>
                                      </p:to>
                                    </p:set>
                                  </p:childTnLst>
                                </p:cTn>
                              </p:par>
                              <p:par>
                                <p:cTn id="19" presetID="5" presetClass="entr" presetSubtype="10" fill="hold" nodeType="withEffect">
                                  <p:stCondLst>
                                    <p:cond delay="0"/>
                                  </p:stCondLst>
                                  <p:childTnLst>
                                    <p:set>
                                      <p:cBhvr>
                                        <p:cTn id="20" dur="1" fill="hold">
                                          <p:stCondLst>
                                            <p:cond delay="0"/>
                                          </p:stCondLst>
                                        </p:cTn>
                                        <p:tgtEl>
                                          <p:spTgt spid="255046"/>
                                        </p:tgtEl>
                                        <p:attrNameLst>
                                          <p:attrName>style.visibility</p:attrName>
                                        </p:attrNameLst>
                                      </p:cBhvr>
                                      <p:to>
                                        <p:strVal val="visible"/>
                                      </p:to>
                                    </p:set>
                                    <p:animEffect transition="in" filter="checkerboard(across)">
                                      <p:cBhvr>
                                        <p:cTn id="21" dur="500"/>
                                        <p:tgtEl>
                                          <p:spTgt spid="255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11" grpId="0" animBg="1"/>
      <p:bldP spid="255012" grpId="0" animBg="1"/>
      <p:bldP spid="2550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3" name="Line 53">
            <a:extLst>
              <a:ext uri="{FF2B5EF4-FFF2-40B4-BE49-F238E27FC236}">
                <a16:creationId xmlns:a16="http://schemas.microsoft.com/office/drawing/2014/main" id="{5B16B80F-52F6-4E0C-B956-2CE04E372047}"/>
              </a:ext>
            </a:extLst>
          </p:cNvPr>
          <p:cNvSpPr>
            <a:spLocks noChangeShapeType="1"/>
          </p:cNvSpPr>
          <p:nvPr/>
        </p:nvSpPr>
        <p:spPr bwMode="auto">
          <a:xfrm flipH="1" flipV="1">
            <a:off x="5864225" y="1557338"/>
            <a:ext cx="503238" cy="482441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cs-CZ"/>
          </a:p>
        </p:txBody>
      </p:sp>
      <p:sp>
        <p:nvSpPr>
          <p:cNvPr id="78851" name="Rectangle 2">
            <a:extLst>
              <a:ext uri="{FF2B5EF4-FFF2-40B4-BE49-F238E27FC236}">
                <a16:creationId xmlns:a16="http://schemas.microsoft.com/office/drawing/2014/main" id="{C7F9DC1B-2CD8-492E-ADE9-A894CA894A7E}"/>
              </a:ext>
            </a:extLst>
          </p:cNvPr>
          <p:cNvSpPr>
            <a:spLocks noGrp="1" noChangeArrowheads="1"/>
          </p:cNvSpPr>
          <p:nvPr>
            <p:ph type="title"/>
          </p:nvPr>
        </p:nvSpPr>
        <p:spPr>
          <a:xfrm>
            <a:off x="2139950" y="-26988"/>
            <a:ext cx="7772400" cy="1143001"/>
          </a:xfrm>
        </p:spPr>
        <p:txBody>
          <a:bodyPr/>
          <a:lstStyle/>
          <a:p>
            <a:pPr eaLnBrk="1" hangingPunct="1"/>
            <a:r>
              <a:rPr lang="cs-CZ" altLang="cs-CZ"/>
              <a:t>Pufrační křivka</a:t>
            </a:r>
          </a:p>
        </p:txBody>
      </p:sp>
      <p:sp>
        <p:nvSpPr>
          <p:cNvPr id="78852" name="Line 4">
            <a:extLst>
              <a:ext uri="{FF2B5EF4-FFF2-40B4-BE49-F238E27FC236}">
                <a16:creationId xmlns:a16="http://schemas.microsoft.com/office/drawing/2014/main" id="{D3A9002C-E356-44B3-92ED-21C6776B34D2}"/>
              </a:ext>
            </a:extLst>
          </p:cNvPr>
          <p:cNvSpPr>
            <a:spLocks noChangeShapeType="1"/>
          </p:cNvSpPr>
          <p:nvPr/>
        </p:nvSpPr>
        <p:spPr bwMode="auto">
          <a:xfrm flipH="1">
            <a:off x="2711451" y="6381750"/>
            <a:ext cx="6697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3" name="Line 5">
            <a:extLst>
              <a:ext uri="{FF2B5EF4-FFF2-40B4-BE49-F238E27FC236}">
                <a16:creationId xmlns:a16="http://schemas.microsoft.com/office/drawing/2014/main" id="{77E19C2B-2EE8-430F-8E0C-0B172C0FA825}"/>
              </a:ext>
            </a:extLst>
          </p:cNvPr>
          <p:cNvSpPr>
            <a:spLocks noChangeShapeType="1"/>
          </p:cNvSpPr>
          <p:nvPr/>
        </p:nvSpPr>
        <p:spPr bwMode="auto">
          <a:xfrm flipH="1">
            <a:off x="2711450" y="1484314"/>
            <a:ext cx="0" cy="4897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4" name="Line 6">
            <a:extLst>
              <a:ext uri="{FF2B5EF4-FFF2-40B4-BE49-F238E27FC236}">
                <a16:creationId xmlns:a16="http://schemas.microsoft.com/office/drawing/2014/main" id="{EB74E69F-E00E-4A42-8D7C-2BD9A934F9A8}"/>
              </a:ext>
            </a:extLst>
          </p:cNvPr>
          <p:cNvSpPr>
            <a:spLocks noChangeShapeType="1"/>
          </p:cNvSpPr>
          <p:nvPr/>
        </p:nvSpPr>
        <p:spPr bwMode="auto">
          <a:xfrm flipV="1">
            <a:off x="6096000" y="1557338"/>
            <a:ext cx="0" cy="4824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5" name="Line 7">
            <a:extLst>
              <a:ext uri="{FF2B5EF4-FFF2-40B4-BE49-F238E27FC236}">
                <a16:creationId xmlns:a16="http://schemas.microsoft.com/office/drawing/2014/main" id="{5E278280-0CB4-468C-B102-466B28ED23A0}"/>
              </a:ext>
            </a:extLst>
          </p:cNvPr>
          <p:cNvSpPr>
            <a:spLocks noChangeShapeType="1"/>
          </p:cNvSpPr>
          <p:nvPr/>
        </p:nvSpPr>
        <p:spPr bwMode="auto">
          <a:xfrm>
            <a:off x="2711450" y="3933825"/>
            <a:ext cx="64087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6" name="Line 8">
            <a:extLst>
              <a:ext uri="{FF2B5EF4-FFF2-40B4-BE49-F238E27FC236}">
                <a16:creationId xmlns:a16="http://schemas.microsoft.com/office/drawing/2014/main" id="{F2E4A86B-5616-469E-B077-E755DF485C74}"/>
              </a:ext>
            </a:extLst>
          </p:cNvPr>
          <p:cNvSpPr>
            <a:spLocks noChangeShapeType="1"/>
          </p:cNvSpPr>
          <p:nvPr/>
        </p:nvSpPr>
        <p:spPr bwMode="auto">
          <a:xfrm>
            <a:off x="6096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7" name="Line 9">
            <a:extLst>
              <a:ext uri="{FF2B5EF4-FFF2-40B4-BE49-F238E27FC236}">
                <a16:creationId xmlns:a16="http://schemas.microsoft.com/office/drawing/2014/main" id="{2493A3E0-39FF-4A61-B2C9-D87792CB94C6}"/>
              </a:ext>
            </a:extLst>
          </p:cNvPr>
          <p:cNvSpPr>
            <a:spLocks noChangeShapeType="1"/>
          </p:cNvSpPr>
          <p:nvPr/>
        </p:nvSpPr>
        <p:spPr bwMode="auto">
          <a:xfrm>
            <a:off x="6527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8" name="Line 10">
            <a:extLst>
              <a:ext uri="{FF2B5EF4-FFF2-40B4-BE49-F238E27FC236}">
                <a16:creationId xmlns:a16="http://schemas.microsoft.com/office/drawing/2014/main" id="{3DCB8F56-4BCA-4163-8A15-7709CF3057B7}"/>
              </a:ext>
            </a:extLst>
          </p:cNvPr>
          <p:cNvSpPr>
            <a:spLocks noChangeShapeType="1"/>
          </p:cNvSpPr>
          <p:nvPr/>
        </p:nvSpPr>
        <p:spPr bwMode="auto">
          <a:xfrm>
            <a:off x="69596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9" name="Line 11">
            <a:extLst>
              <a:ext uri="{FF2B5EF4-FFF2-40B4-BE49-F238E27FC236}">
                <a16:creationId xmlns:a16="http://schemas.microsoft.com/office/drawing/2014/main" id="{99B17708-C409-4182-AA8B-C15831939796}"/>
              </a:ext>
            </a:extLst>
          </p:cNvPr>
          <p:cNvSpPr>
            <a:spLocks noChangeShapeType="1"/>
          </p:cNvSpPr>
          <p:nvPr/>
        </p:nvSpPr>
        <p:spPr bwMode="auto">
          <a:xfrm>
            <a:off x="7391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0" name="Line 12">
            <a:extLst>
              <a:ext uri="{FF2B5EF4-FFF2-40B4-BE49-F238E27FC236}">
                <a16:creationId xmlns:a16="http://schemas.microsoft.com/office/drawing/2014/main" id="{B886500B-6E54-4854-A870-BAEBC126D9FF}"/>
              </a:ext>
            </a:extLst>
          </p:cNvPr>
          <p:cNvSpPr>
            <a:spLocks noChangeShapeType="1"/>
          </p:cNvSpPr>
          <p:nvPr/>
        </p:nvSpPr>
        <p:spPr bwMode="auto">
          <a:xfrm>
            <a:off x="7823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1" name="Line 13">
            <a:extLst>
              <a:ext uri="{FF2B5EF4-FFF2-40B4-BE49-F238E27FC236}">
                <a16:creationId xmlns:a16="http://schemas.microsoft.com/office/drawing/2014/main" id="{8962E856-889E-49D6-8A9D-CA81A1708BA3}"/>
              </a:ext>
            </a:extLst>
          </p:cNvPr>
          <p:cNvSpPr>
            <a:spLocks noChangeShapeType="1"/>
          </p:cNvSpPr>
          <p:nvPr/>
        </p:nvSpPr>
        <p:spPr bwMode="auto">
          <a:xfrm>
            <a:off x="8255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2" name="Line 14">
            <a:extLst>
              <a:ext uri="{FF2B5EF4-FFF2-40B4-BE49-F238E27FC236}">
                <a16:creationId xmlns:a16="http://schemas.microsoft.com/office/drawing/2014/main" id="{9F2C277C-D153-423A-904B-8F69DEF38C11}"/>
              </a:ext>
            </a:extLst>
          </p:cNvPr>
          <p:cNvSpPr>
            <a:spLocks noChangeShapeType="1"/>
          </p:cNvSpPr>
          <p:nvPr/>
        </p:nvSpPr>
        <p:spPr bwMode="auto">
          <a:xfrm>
            <a:off x="8686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3" name="Line 15">
            <a:extLst>
              <a:ext uri="{FF2B5EF4-FFF2-40B4-BE49-F238E27FC236}">
                <a16:creationId xmlns:a16="http://schemas.microsoft.com/office/drawing/2014/main" id="{B393FFCB-DFB1-48EB-85B1-21ED877D5568}"/>
              </a:ext>
            </a:extLst>
          </p:cNvPr>
          <p:cNvSpPr>
            <a:spLocks noChangeShapeType="1"/>
          </p:cNvSpPr>
          <p:nvPr/>
        </p:nvSpPr>
        <p:spPr bwMode="auto">
          <a:xfrm>
            <a:off x="6096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4" name="Line 16">
            <a:extLst>
              <a:ext uri="{FF2B5EF4-FFF2-40B4-BE49-F238E27FC236}">
                <a16:creationId xmlns:a16="http://schemas.microsoft.com/office/drawing/2014/main" id="{18767A80-78DA-4BC1-AAB9-116921AC6E64}"/>
              </a:ext>
            </a:extLst>
          </p:cNvPr>
          <p:cNvSpPr>
            <a:spLocks noChangeShapeType="1"/>
          </p:cNvSpPr>
          <p:nvPr/>
        </p:nvSpPr>
        <p:spPr bwMode="auto">
          <a:xfrm>
            <a:off x="5664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5" name="Line 17">
            <a:extLst>
              <a:ext uri="{FF2B5EF4-FFF2-40B4-BE49-F238E27FC236}">
                <a16:creationId xmlns:a16="http://schemas.microsoft.com/office/drawing/2014/main" id="{804EC657-B374-4C04-96DA-34540D34A82D}"/>
              </a:ext>
            </a:extLst>
          </p:cNvPr>
          <p:cNvSpPr>
            <a:spLocks noChangeShapeType="1"/>
          </p:cNvSpPr>
          <p:nvPr/>
        </p:nvSpPr>
        <p:spPr bwMode="auto">
          <a:xfrm>
            <a:off x="5232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6" name="Line 18">
            <a:extLst>
              <a:ext uri="{FF2B5EF4-FFF2-40B4-BE49-F238E27FC236}">
                <a16:creationId xmlns:a16="http://schemas.microsoft.com/office/drawing/2014/main" id="{F49186B0-FB3A-47D3-9D43-355DEC5AE450}"/>
              </a:ext>
            </a:extLst>
          </p:cNvPr>
          <p:cNvSpPr>
            <a:spLocks noChangeShapeType="1"/>
          </p:cNvSpPr>
          <p:nvPr/>
        </p:nvSpPr>
        <p:spPr bwMode="auto">
          <a:xfrm>
            <a:off x="48006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7" name="Line 19">
            <a:extLst>
              <a:ext uri="{FF2B5EF4-FFF2-40B4-BE49-F238E27FC236}">
                <a16:creationId xmlns:a16="http://schemas.microsoft.com/office/drawing/2014/main" id="{D096EEAF-9117-4625-9267-14A475C70FEB}"/>
              </a:ext>
            </a:extLst>
          </p:cNvPr>
          <p:cNvSpPr>
            <a:spLocks noChangeShapeType="1"/>
          </p:cNvSpPr>
          <p:nvPr/>
        </p:nvSpPr>
        <p:spPr bwMode="auto">
          <a:xfrm>
            <a:off x="4368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8" name="Line 20">
            <a:extLst>
              <a:ext uri="{FF2B5EF4-FFF2-40B4-BE49-F238E27FC236}">
                <a16:creationId xmlns:a16="http://schemas.microsoft.com/office/drawing/2014/main" id="{6EA138F4-3740-4334-9CA3-B338FFB7DFFE}"/>
              </a:ext>
            </a:extLst>
          </p:cNvPr>
          <p:cNvSpPr>
            <a:spLocks noChangeShapeType="1"/>
          </p:cNvSpPr>
          <p:nvPr/>
        </p:nvSpPr>
        <p:spPr bwMode="auto">
          <a:xfrm>
            <a:off x="3937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69" name="Line 21">
            <a:extLst>
              <a:ext uri="{FF2B5EF4-FFF2-40B4-BE49-F238E27FC236}">
                <a16:creationId xmlns:a16="http://schemas.microsoft.com/office/drawing/2014/main" id="{E530C1DA-D75B-4935-9719-96EDA1C64B34}"/>
              </a:ext>
            </a:extLst>
          </p:cNvPr>
          <p:cNvSpPr>
            <a:spLocks noChangeShapeType="1"/>
          </p:cNvSpPr>
          <p:nvPr/>
        </p:nvSpPr>
        <p:spPr bwMode="auto">
          <a:xfrm>
            <a:off x="3505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0" name="Line 22">
            <a:extLst>
              <a:ext uri="{FF2B5EF4-FFF2-40B4-BE49-F238E27FC236}">
                <a16:creationId xmlns:a16="http://schemas.microsoft.com/office/drawing/2014/main" id="{5D60340C-2485-4478-8066-DAFE385D4AF3}"/>
              </a:ext>
            </a:extLst>
          </p:cNvPr>
          <p:cNvSpPr>
            <a:spLocks noChangeShapeType="1"/>
          </p:cNvSpPr>
          <p:nvPr/>
        </p:nvSpPr>
        <p:spPr bwMode="auto">
          <a:xfrm>
            <a:off x="3073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1" name="Text Box 23">
            <a:extLst>
              <a:ext uri="{FF2B5EF4-FFF2-40B4-BE49-F238E27FC236}">
                <a16:creationId xmlns:a16="http://schemas.microsoft.com/office/drawing/2014/main" id="{F05F4666-3B39-4F4D-835E-FC68561064EF}"/>
              </a:ext>
            </a:extLst>
          </p:cNvPr>
          <p:cNvSpPr txBox="1">
            <a:spLocks noChangeArrowheads="1"/>
          </p:cNvSpPr>
          <p:nvPr/>
        </p:nvSpPr>
        <p:spPr bwMode="auto">
          <a:xfrm>
            <a:off x="1900238" y="1001713"/>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pH</a:t>
            </a:r>
          </a:p>
        </p:txBody>
      </p:sp>
      <p:sp>
        <p:nvSpPr>
          <p:cNvPr id="78872" name="Text Box 24">
            <a:extLst>
              <a:ext uri="{FF2B5EF4-FFF2-40B4-BE49-F238E27FC236}">
                <a16:creationId xmlns:a16="http://schemas.microsoft.com/office/drawing/2014/main" id="{D2B26E5A-BC27-4C83-887A-9AD8762D5DA6}"/>
              </a:ext>
            </a:extLst>
          </p:cNvPr>
          <p:cNvSpPr txBox="1">
            <a:spLocks noChangeArrowheads="1"/>
          </p:cNvSpPr>
          <p:nvPr/>
        </p:nvSpPr>
        <p:spPr bwMode="auto">
          <a:xfrm>
            <a:off x="8328026" y="5942013"/>
            <a:ext cx="233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Přidání H</a:t>
            </a:r>
            <a:r>
              <a:rPr lang="cs-CZ" altLang="cs-CZ" sz="1800" baseline="30000">
                <a:latin typeface="Times New Roman" panose="02020603050405020304" pitchFamily="18" charset="0"/>
              </a:rPr>
              <a:t>+</a:t>
            </a:r>
            <a:r>
              <a:rPr lang="cs-CZ" altLang="cs-CZ" sz="1800">
                <a:latin typeface="Times New Roman" panose="02020603050405020304" pitchFamily="18" charset="0"/>
              </a:rPr>
              <a:t> mmol/l</a:t>
            </a:r>
          </a:p>
        </p:txBody>
      </p:sp>
      <p:sp>
        <p:nvSpPr>
          <p:cNvPr id="78873" name="Text Box 25">
            <a:extLst>
              <a:ext uri="{FF2B5EF4-FFF2-40B4-BE49-F238E27FC236}">
                <a16:creationId xmlns:a16="http://schemas.microsoft.com/office/drawing/2014/main" id="{21BB3142-E582-4FC1-A494-D27CD18CF6F2}"/>
              </a:ext>
            </a:extLst>
          </p:cNvPr>
          <p:cNvSpPr txBox="1">
            <a:spLocks noChangeArrowheads="1"/>
          </p:cNvSpPr>
          <p:nvPr/>
        </p:nvSpPr>
        <p:spPr bwMode="auto">
          <a:xfrm>
            <a:off x="2674939" y="5942013"/>
            <a:ext cx="2484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Přidání OH</a:t>
            </a:r>
            <a:r>
              <a:rPr lang="cs-CZ" altLang="cs-CZ" sz="1800" baseline="30000">
                <a:latin typeface="Times New Roman" panose="02020603050405020304" pitchFamily="18" charset="0"/>
              </a:rPr>
              <a:t>-</a:t>
            </a:r>
            <a:r>
              <a:rPr lang="cs-CZ" altLang="cs-CZ" sz="1800">
                <a:latin typeface="Times New Roman" panose="02020603050405020304" pitchFamily="18" charset="0"/>
              </a:rPr>
              <a:t> mmol/l</a:t>
            </a:r>
          </a:p>
        </p:txBody>
      </p:sp>
      <p:sp>
        <p:nvSpPr>
          <p:cNvPr id="78874" name="Text Box 26">
            <a:extLst>
              <a:ext uri="{FF2B5EF4-FFF2-40B4-BE49-F238E27FC236}">
                <a16:creationId xmlns:a16="http://schemas.microsoft.com/office/drawing/2014/main" id="{CB454639-60D5-40B7-8AA9-BCC09FB9188C}"/>
              </a:ext>
            </a:extLst>
          </p:cNvPr>
          <p:cNvSpPr txBox="1">
            <a:spLocks noChangeArrowheads="1"/>
          </p:cNvSpPr>
          <p:nvPr/>
        </p:nvSpPr>
        <p:spPr bwMode="auto">
          <a:xfrm>
            <a:off x="2782889" y="6459538"/>
            <a:ext cx="7272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-7      -6    -5     -4    -3    -2    -1     0      1     2      3     4      5      6       7</a:t>
            </a:r>
          </a:p>
          <a:p>
            <a:pPr>
              <a:spcBef>
                <a:spcPct val="0"/>
              </a:spcBef>
              <a:buClrTx/>
              <a:buFontTx/>
              <a:buNone/>
            </a:pPr>
            <a:endParaRPr lang="cs-CZ" altLang="cs-CZ" sz="1800">
              <a:latin typeface="Times New Roman" panose="02020603050405020304" pitchFamily="18" charset="0"/>
            </a:endParaRPr>
          </a:p>
        </p:txBody>
      </p:sp>
      <p:sp>
        <p:nvSpPr>
          <p:cNvPr id="78875" name="Line 27">
            <a:extLst>
              <a:ext uri="{FF2B5EF4-FFF2-40B4-BE49-F238E27FC236}">
                <a16:creationId xmlns:a16="http://schemas.microsoft.com/office/drawing/2014/main" id="{12671591-5DFD-4044-B1D1-91B79D3A1E22}"/>
              </a:ext>
            </a:extLst>
          </p:cNvPr>
          <p:cNvSpPr>
            <a:spLocks noChangeShapeType="1"/>
          </p:cNvSpPr>
          <p:nvPr/>
        </p:nvSpPr>
        <p:spPr bwMode="auto">
          <a:xfrm>
            <a:off x="9120188"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76" name="Rectangle 35">
            <a:extLst>
              <a:ext uri="{FF2B5EF4-FFF2-40B4-BE49-F238E27FC236}">
                <a16:creationId xmlns:a16="http://schemas.microsoft.com/office/drawing/2014/main" id="{765C56D1-1962-4814-BEEC-A0E5B55C4B41}"/>
              </a:ext>
            </a:extLst>
          </p:cNvPr>
          <p:cNvSpPr>
            <a:spLocks noChangeArrowheads="1"/>
          </p:cNvSpPr>
          <p:nvPr/>
        </p:nvSpPr>
        <p:spPr bwMode="auto">
          <a:xfrm>
            <a:off x="6240464" y="2924175"/>
            <a:ext cx="3311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a:solidFill>
                  <a:schemeClr val="tx2"/>
                </a:solidFill>
                <a:latin typeface="Times New Roman" panose="02020603050405020304" pitchFamily="18" charset="0"/>
              </a:rPr>
              <a:t>H</a:t>
            </a:r>
            <a:r>
              <a:rPr lang="cs-CZ" altLang="cs-CZ" baseline="30000">
                <a:solidFill>
                  <a:schemeClr val="tx2"/>
                </a:solidFill>
                <a:latin typeface="Times New Roman" panose="02020603050405020304" pitchFamily="18" charset="0"/>
              </a:rPr>
              <a:t>+</a:t>
            </a:r>
            <a:r>
              <a:rPr lang="cs-CZ" altLang="cs-CZ">
                <a:solidFill>
                  <a:schemeClr val="tx2"/>
                </a:solidFill>
                <a:latin typeface="Times New Roman" panose="02020603050405020304" pitchFamily="18" charset="0"/>
              </a:rPr>
              <a:t> + OH</a:t>
            </a:r>
            <a:r>
              <a:rPr lang="cs-CZ" altLang="cs-CZ" baseline="30000">
                <a:solidFill>
                  <a:schemeClr val="tx2"/>
                </a:solidFill>
                <a:latin typeface="Times New Roman" panose="02020603050405020304" pitchFamily="18" charset="0"/>
              </a:rPr>
              <a:t>-</a:t>
            </a:r>
            <a:r>
              <a:rPr lang="cs-CZ" altLang="cs-CZ">
                <a:solidFill>
                  <a:schemeClr val="tx2"/>
                </a:solidFill>
                <a:latin typeface="Times New Roman" panose="02020603050405020304" pitchFamily="18" charset="0"/>
              </a:rPr>
              <a:t>      H</a:t>
            </a:r>
            <a:r>
              <a:rPr lang="cs-CZ" altLang="cs-CZ" baseline="-25000">
                <a:solidFill>
                  <a:schemeClr val="tx2"/>
                </a:solidFill>
                <a:latin typeface="Times New Roman" panose="02020603050405020304" pitchFamily="18" charset="0"/>
              </a:rPr>
              <a:t>2</a:t>
            </a:r>
            <a:r>
              <a:rPr lang="cs-CZ" altLang="cs-CZ">
                <a:solidFill>
                  <a:schemeClr val="tx2"/>
                </a:solidFill>
                <a:latin typeface="Times New Roman" panose="02020603050405020304" pitchFamily="18" charset="0"/>
              </a:rPr>
              <a:t>O    </a:t>
            </a:r>
          </a:p>
        </p:txBody>
      </p:sp>
      <p:sp>
        <p:nvSpPr>
          <p:cNvPr id="82980" name="Line 36">
            <a:extLst>
              <a:ext uri="{FF2B5EF4-FFF2-40B4-BE49-F238E27FC236}">
                <a16:creationId xmlns:a16="http://schemas.microsoft.com/office/drawing/2014/main" id="{9DF25E63-6266-4349-B7BD-E5A8678CC0D8}"/>
              </a:ext>
            </a:extLst>
          </p:cNvPr>
          <p:cNvSpPr>
            <a:spLocks noChangeShapeType="1"/>
          </p:cNvSpPr>
          <p:nvPr/>
        </p:nvSpPr>
        <p:spPr bwMode="auto">
          <a:xfrm>
            <a:off x="7967663" y="3197225"/>
            <a:ext cx="360362"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78" name="Rectangle 43">
            <a:extLst>
              <a:ext uri="{FF2B5EF4-FFF2-40B4-BE49-F238E27FC236}">
                <a16:creationId xmlns:a16="http://schemas.microsoft.com/office/drawing/2014/main" id="{7392DB53-696D-4308-ADC6-01314C34AD5D}"/>
              </a:ext>
            </a:extLst>
          </p:cNvPr>
          <p:cNvSpPr>
            <a:spLocks noChangeArrowheads="1"/>
          </p:cNvSpPr>
          <p:nvPr/>
        </p:nvSpPr>
        <p:spPr bwMode="auto">
          <a:xfrm>
            <a:off x="6167438" y="1052513"/>
            <a:ext cx="938212"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a:latin typeface="Times New Roman" panose="02020603050405020304" pitchFamily="18" charset="0"/>
              </a:rPr>
              <a:t>H</a:t>
            </a:r>
            <a:r>
              <a:rPr lang="cs-CZ" altLang="cs-CZ" baseline="-22000">
                <a:latin typeface="Times New Roman" panose="02020603050405020304" pitchFamily="18" charset="0"/>
              </a:rPr>
              <a:t>2</a:t>
            </a:r>
            <a:r>
              <a:rPr lang="cs-CZ" altLang="cs-CZ">
                <a:latin typeface="Times New Roman" panose="02020603050405020304" pitchFamily="18" charset="0"/>
              </a:rPr>
              <a:t>0</a:t>
            </a:r>
            <a:endParaRPr lang="en-US" altLang="cs-CZ">
              <a:latin typeface="Times New Roman" panose="02020603050405020304" pitchFamily="18" charset="0"/>
            </a:endParaRPr>
          </a:p>
        </p:txBody>
      </p:sp>
      <p:sp>
        <p:nvSpPr>
          <p:cNvPr id="81956" name="Rectangle 44">
            <a:extLst>
              <a:ext uri="{FF2B5EF4-FFF2-40B4-BE49-F238E27FC236}">
                <a16:creationId xmlns:a16="http://schemas.microsoft.com/office/drawing/2014/main" id="{C60111FF-70FA-41D8-BF6E-5F4BEF7E9881}"/>
              </a:ext>
            </a:extLst>
          </p:cNvPr>
          <p:cNvSpPr>
            <a:spLocks noChangeArrowheads="1"/>
          </p:cNvSpPr>
          <p:nvPr/>
        </p:nvSpPr>
        <p:spPr bwMode="auto">
          <a:xfrm>
            <a:off x="7967664" y="1700214"/>
            <a:ext cx="288925" cy="35877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OH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78880" name="Rectangle 45">
            <a:extLst>
              <a:ext uri="{FF2B5EF4-FFF2-40B4-BE49-F238E27FC236}">
                <a16:creationId xmlns:a16="http://schemas.microsoft.com/office/drawing/2014/main" id="{3117B3F3-4EF1-49A6-B420-0467ADAA9F65}"/>
              </a:ext>
            </a:extLst>
          </p:cNvPr>
          <p:cNvSpPr>
            <a:spLocks noChangeArrowheads="1"/>
          </p:cNvSpPr>
          <p:nvPr/>
        </p:nvSpPr>
        <p:spPr bwMode="auto">
          <a:xfrm>
            <a:off x="7967664" y="908051"/>
            <a:ext cx="288925" cy="2889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78881" name="Freeform 48">
            <a:extLst>
              <a:ext uri="{FF2B5EF4-FFF2-40B4-BE49-F238E27FC236}">
                <a16:creationId xmlns:a16="http://schemas.microsoft.com/office/drawing/2014/main" id="{6FFAF47A-CB3D-4D3E-9A11-7C0446098427}"/>
              </a:ext>
            </a:extLst>
          </p:cNvPr>
          <p:cNvSpPr>
            <a:spLocks/>
          </p:cNvSpPr>
          <p:nvPr/>
        </p:nvSpPr>
        <p:spPr bwMode="auto">
          <a:xfrm>
            <a:off x="7175501" y="1036638"/>
            <a:ext cx="792163" cy="520700"/>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82" name="Freeform 49">
            <a:extLst>
              <a:ext uri="{FF2B5EF4-FFF2-40B4-BE49-F238E27FC236}">
                <a16:creationId xmlns:a16="http://schemas.microsoft.com/office/drawing/2014/main" id="{D3A951B5-CF20-446B-B6C6-181250F30C12}"/>
              </a:ext>
            </a:extLst>
          </p:cNvPr>
          <p:cNvSpPr>
            <a:spLocks/>
          </p:cNvSpPr>
          <p:nvPr/>
        </p:nvSpPr>
        <p:spPr bwMode="auto">
          <a:xfrm>
            <a:off x="7104063" y="1557338"/>
            <a:ext cx="863600" cy="304800"/>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94" name="Oval 50">
            <a:extLst>
              <a:ext uri="{FF2B5EF4-FFF2-40B4-BE49-F238E27FC236}">
                <a16:creationId xmlns:a16="http://schemas.microsoft.com/office/drawing/2014/main" id="{8236EE05-51A1-49BF-B1CC-31188035673C}"/>
              </a:ext>
            </a:extLst>
          </p:cNvPr>
          <p:cNvSpPr>
            <a:spLocks noChangeArrowheads="1"/>
          </p:cNvSpPr>
          <p:nvPr/>
        </p:nvSpPr>
        <p:spPr bwMode="auto">
          <a:xfrm>
            <a:off x="6024563" y="3789363"/>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5" name="Rectangle 51">
            <a:extLst>
              <a:ext uri="{FF2B5EF4-FFF2-40B4-BE49-F238E27FC236}">
                <a16:creationId xmlns:a16="http://schemas.microsoft.com/office/drawing/2014/main" id="{44B35310-629D-49A5-9C18-12341F2F029A}"/>
              </a:ext>
            </a:extLst>
          </p:cNvPr>
          <p:cNvSpPr>
            <a:spLocks noChangeArrowheads="1"/>
          </p:cNvSpPr>
          <p:nvPr/>
        </p:nvSpPr>
        <p:spPr bwMode="auto">
          <a:xfrm>
            <a:off x="7967664" y="260351"/>
            <a:ext cx="1152525" cy="936625"/>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6" name="Oval 52">
            <a:extLst>
              <a:ext uri="{FF2B5EF4-FFF2-40B4-BE49-F238E27FC236}">
                <a16:creationId xmlns:a16="http://schemas.microsoft.com/office/drawing/2014/main" id="{BFF60AB1-9E71-4E82-8A1C-38276FB1E5EC}"/>
              </a:ext>
            </a:extLst>
          </p:cNvPr>
          <p:cNvSpPr>
            <a:spLocks noChangeArrowheads="1"/>
          </p:cNvSpPr>
          <p:nvPr/>
        </p:nvSpPr>
        <p:spPr bwMode="auto">
          <a:xfrm>
            <a:off x="6240463" y="6092825"/>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3004" name="Rectangle 60">
            <a:extLst>
              <a:ext uri="{FF2B5EF4-FFF2-40B4-BE49-F238E27FC236}">
                <a16:creationId xmlns:a16="http://schemas.microsoft.com/office/drawing/2014/main" id="{10CA34EE-3AD1-4DA6-B2DB-66922529F22B}"/>
              </a:ext>
            </a:extLst>
          </p:cNvPr>
          <p:cNvSpPr>
            <a:spLocks noChangeArrowheads="1"/>
          </p:cNvSpPr>
          <p:nvPr/>
        </p:nvSpPr>
        <p:spPr bwMode="auto">
          <a:xfrm>
            <a:off x="8401050" y="620714"/>
            <a:ext cx="287338"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H</a:t>
            </a:r>
            <a:r>
              <a:rPr lang="cs-CZ" altLang="cs-CZ" sz="1800" baseline="30000">
                <a:latin typeface="Times New Roman" panose="02020603050405020304" pitchFamily="18" charset="0"/>
              </a:rPr>
              <a:t>+</a:t>
            </a:r>
            <a:endParaRPr lang="en-US" altLang="cs-CZ" sz="1800" baseline="30000">
              <a:latin typeface="Times New Roman" panose="02020603050405020304" pitchFamily="18" charset="0"/>
            </a:endParaRPr>
          </a:p>
        </p:txBody>
      </p:sp>
      <p:sp>
        <p:nvSpPr>
          <p:cNvPr id="82984" name="Line 40">
            <a:extLst>
              <a:ext uri="{FF2B5EF4-FFF2-40B4-BE49-F238E27FC236}">
                <a16:creationId xmlns:a16="http://schemas.microsoft.com/office/drawing/2014/main" id="{667E82B0-E8A6-4899-BE2D-9EAE7AD13F90}"/>
              </a:ext>
            </a:extLst>
          </p:cNvPr>
          <p:cNvSpPr>
            <a:spLocks noChangeShapeType="1"/>
          </p:cNvSpPr>
          <p:nvPr/>
        </p:nvSpPr>
        <p:spPr bwMode="auto">
          <a:xfrm flipH="1">
            <a:off x="8328025" y="981075"/>
            <a:ext cx="1296988" cy="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75" name="Rectangle 44">
            <a:extLst>
              <a:ext uri="{FF2B5EF4-FFF2-40B4-BE49-F238E27FC236}">
                <a16:creationId xmlns:a16="http://schemas.microsoft.com/office/drawing/2014/main" id="{7FF663DA-4995-44D5-B0BD-3955E0F98903}"/>
              </a:ext>
            </a:extLst>
          </p:cNvPr>
          <p:cNvSpPr>
            <a:spLocks noChangeArrowheads="1"/>
          </p:cNvSpPr>
          <p:nvPr/>
        </p:nvSpPr>
        <p:spPr bwMode="auto">
          <a:xfrm>
            <a:off x="7967664" y="1987551"/>
            <a:ext cx="288925" cy="730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OH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2" name="Line 36">
            <a:extLst>
              <a:ext uri="{FF2B5EF4-FFF2-40B4-BE49-F238E27FC236}">
                <a16:creationId xmlns:a16="http://schemas.microsoft.com/office/drawing/2014/main" id="{F214B02A-6797-4243-9C1E-E2F2CFD9EAFA}"/>
              </a:ext>
            </a:extLst>
          </p:cNvPr>
          <p:cNvSpPr>
            <a:spLocks noChangeShapeType="1"/>
          </p:cNvSpPr>
          <p:nvPr/>
        </p:nvSpPr>
        <p:spPr bwMode="auto">
          <a:xfrm>
            <a:off x="7967663" y="3201988"/>
            <a:ext cx="3603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Rectangle 51">
            <a:extLst>
              <a:ext uri="{FF2B5EF4-FFF2-40B4-BE49-F238E27FC236}">
                <a16:creationId xmlns:a16="http://schemas.microsoft.com/office/drawing/2014/main" id="{40CF1EAF-B152-4302-B460-E808FBB7BD56}"/>
              </a:ext>
            </a:extLst>
          </p:cNvPr>
          <p:cNvSpPr>
            <a:spLocks noChangeArrowheads="1"/>
          </p:cNvSpPr>
          <p:nvPr/>
        </p:nvSpPr>
        <p:spPr bwMode="auto">
          <a:xfrm>
            <a:off x="9515476" y="115889"/>
            <a:ext cx="1152525" cy="936625"/>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4" name="Rectangle 60">
            <a:extLst>
              <a:ext uri="{FF2B5EF4-FFF2-40B4-BE49-F238E27FC236}">
                <a16:creationId xmlns:a16="http://schemas.microsoft.com/office/drawing/2014/main" id="{4114075C-E65B-4751-9807-B58D073153ED}"/>
              </a:ext>
            </a:extLst>
          </p:cNvPr>
          <p:cNvSpPr>
            <a:spLocks noChangeArrowheads="1"/>
          </p:cNvSpPr>
          <p:nvPr/>
        </p:nvSpPr>
        <p:spPr bwMode="auto">
          <a:xfrm>
            <a:off x="9983789" y="476251"/>
            <a:ext cx="287337"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H</a:t>
            </a:r>
            <a:r>
              <a:rPr lang="cs-CZ" altLang="cs-CZ" sz="1800" baseline="30000">
                <a:latin typeface="Times New Roman" panose="02020603050405020304" pitchFamily="18" charset="0"/>
              </a:rPr>
              <a:t>+</a:t>
            </a:r>
            <a:endParaRPr lang="en-US" altLang="cs-CZ" sz="1800" baseline="30000">
              <a:latin typeface="Times New Roman" panose="02020603050405020304" pitchFamily="18" charset="0"/>
            </a:endParaRPr>
          </a:p>
        </p:txBody>
      </p:sp>
      <p:sp>
        <p:nvSpPr>
          <p:cNvPr id="5" name="Line 40">
            <a:extLst>
              <a:ext uri="{FF2B5EF4-FFF2-40B4-BE49-F238E27FC236}">
                <a16:creationId xmlns:a16="http://schemas.microsoft.com/office/drawing/2014/main" id="{C6E9E87B-8EE1-402D-BD44-38787D3958CD}"/>
              </a:ext>
            </a:extLst>
          </p:cNvPr>
          <p:cNvSpPr>
            <a:spLocks noChangeShapeType="1"/>
          </p:cNvSpPr>
          <p:nvPr/>
        </p:nvSpPr>
        <p:spPr bwMode="auto">
          <a:xfrm flipH="1">
            <a:off x="6456363" y="2492375"/>
            <a:ext cx="0" cy="43180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80" name="Line 60">
            <a:extLst>
              <a:ext uri="{FF2B5EF4-FFF2-40B4-BE49-F238E27FC236}">
                <a16:creationId xmlns:a16="http://schemas.microsoft.com/office/drawing/2014/main" id="{BC651C55-077C-43FE-85A1-626D6CD1FE99}"/>
              </a:ext>
            </a:extLst>
          </p:cNvPr>
          <p:cNvSpPr>
            <a:spLocks noChangeShapeType="1"/>
          </p:cNvSpPr>
          <p:nvPr/>
        </p:nvSpPr>
        <p:spPr bwMode="auto">
          <a:xfrm>
            <a:off x="6240463" y="2997200"/>
            <a:ext cx="0" cy="287338"/>
          </a:xfrm>
          <a:prstGeom prst="line">
            <a:avLst/>
          </a:prstGeom>
          <a:noFill/>
          <a:ln w="9525">
            <a:solidFill>
              <a:schemeClr val="tx1"/>
            </a:solidFill>
            <a:round/>
            <a:headEnd type="triangle" w="med" len="med"/>
            <a:tailEnd/>
          </a:ln>
          <a:effectLst>
            <a:prstShdw prst="shdw17" dist="17961" dir="2700000">
              <a:schemeClr val="tx1">
                <a:gamma/>
                <a:shade val="60000"/>
                <a:invGamma/>
              </a:schemeClr>
            </a:prstShdw>
          </a:effectLst>
        </p:spPr>
        <p:txBody>
          <a:bodyPr/>
          <a:lstStyle/>
          <a:p>
            <a:pPr>
              <a:defRPr/>
            </a:pPr>
            <a:endParaRPr lang="cs-CZ"/>
          </a:p>
        </p:txBody>
      </p:sp>
      <p:sp>
        <p:nvSpPr>
          <p:cNvPr id="81981" name="Line 61">
            <a:extLst>
              <a:ext uri="{FF2B5EF4-FFF2-40B4-BE49-F238E27FC236}">
                <a16:creationId xmlns:a16="http://schemas.microsoft.com/office/drawing/2014/main" id="{42B7AC74-199E-4587-96F7-3F8ECB8877F6}"/>
              </a:ext>
            </a:extLst>
          </p:cNvPr>
          <p:cNvSpPr>
            <a:spLocks noChangeShapeType="1"/>
          </p:cNvSpPr>
          <p:nvPr/>
        </p:nvSpPr>
        <p:spPr bwMode="auto">
          <a:xfrm>
            <a:off x="7153275" y="2997200"/>
            <a:ext cx="0" cy="287338"/>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cs-CZ"/>
          </a:p>
        </p:txBody>
      </p:sp>
      <p:sp>
        <p:nvSpPr>
          <p:cNvPr id="6" name="Rectangle 51">
            <a:extLst>
              <a:ext uri="{FF2B5EF4-FFF2-40B4-BE49-F238E27FC236}">
                <a16:creationId xmlns:a16="http://schemas.microsoft.com/office/drawing/2014/main" id="{F6F1FBB3-A044-4AF0-9108-16F4FF8BAB83}"/>
              </a:ext>
            </a:extLst>
          </p:cNvPr>
          <p:cNvSpPr>
            <a:spLocks noChangeArrowheads="1"/>
          </p:cNvSpPr>
          <p:nvPr/>
        </p:nvSpPr>
        <p:spPr bwMode="auto">
          <a:xfrm>
            <a:off x="9515476" y="1700214"/>
            <a:ext cx="1152525" cy="936625"/>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7" name="Rectangle 60">
            <a:extLst>
              <a:ext uri="{FF2B5EF4-FFF2-40B4-BE49-F238E27FC236}">
                <a16:creationId xmlns:a16="http://schemas.microsoft.com/office/drawing/2014/main" id="{30260844-0DBD-4696-8B1A-621B8AAC2ACE}"/>
              </a:ext>
            </a:extLst>
          </p:cNvPr>
          <p:cNvSpPr>
            <a:spLocks noChangeArrowheads="1"/>
          </p:cNvSpPr>
          <p:nvPr/>
        </p:nvSpPr>
        <p:spPr bwMode="auto">
          <a:xfrm>
            <a:off x="9983789" y="2060576"/>
            <a:ext cx="287337"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Cl</a:t>
            </a:r>
            <a:r>
              <a:rPr lang="cs-CZ" altLang="cs-CZ" sz="1800" baseline="30000">
                <a:latin typeface="Times New Roman" panose="02020603050405020304" pitchFamily="18" charset="0"/>
              </a:rPr>
              <a:t>-</a:t>
            </a:r>
            <a:endParaRPr lang="en-US" altLang="cs-CZ" sz="1800" baseline="30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82984"/>
                                        </p:tgtEl>
                                        <p:attrNameLst>
                                          <p:attrName>style.visibility</p:attrName>
                                        </p:attrNameLst>
                                      </p:cBhvr>
                                      <p:to>
                                        <p:strVal val="visible"/>
                                      </p:to>
                                    </p:set>
                                    <p:animEffect transition="in" filter="checkerboard(across)">
                                      <p:cBhvr>
                                        <p:cTn id="21" dur="500"/>
                                        <p:tgtEl>
                                          <p:spTgt spid="829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2995"/>
                                        </p:tgtEl>
                                        <p:attrNameLst>
                                          <p:attrName>style.visibility</p:attrName>
                                        </p:attrNameLst>
                                      </p:cBhvr>
                                      <p:to>
                                        <p:strVal val="visible"/>
                                      </p:to>
                                    </p:set>
                                    <p:animEffect transition="in" filter="checkerboard(across)">
                                      <p:cBhvr>
                                        <p:cTn id="26" dur="500"/>
                                        <p:tgtEl>
                                          <p:spTgt spid="8299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81975"/>
                                        </p:tgtEl>
                                        <p:attrNameLst>
                                          <p:attrName>style.visibility</p:attrName>
                                        </p:attrNameLst>
                                      </p:cBhvr>
                                      <p:to>
                                        <p:strVal val="visible"/>
                                      </p:to>
                                    </p:set>
                                    <p:animEffect transition="in" filter="checkerboard(across)">
                                      <p:cBhvr>
                                        <p:cTn id="29" dur="500"/>
                                        <p:tgtEl>
                                          <p:spTgt spid="8197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82996"/>
                                        </p:tgtEl>
                                        <p:attrNameLst>
                                          <p:attrName>style.visibility</p:attrName>
                                        </p:attrNameLst>
                                      </p:cBhvr>
                                      <p:to>
                                        <p:strVal val="visible"/>
                                      </p:to>
                                    </p:set>
                                    <p:animEffect transition="in" filter="checkerboard(across)">
                                      <p:cBhvr>
                                        <p:cTn id="32" dur="500"/>
                                        <p:tgtEl>
                                          <p:spTgt spid="82996"/>
                                        </p:tgtEl>
                                      </p:cBhvr>
                                    </p:animEffect>
                                  </p:childTnLst>
                                </p:cTn>
                              </p:par>
                              <p:par>
                                <p:cTn id="33" presetID="5" presetClass="exit" presetSubtype="10" fill="hold" grpId="0" nodeType="withEffect">
                                  <p:stCondLst>
                                    <p:cond delay="0"/>
                                  </p:stCondLst>
                                  <p:childTnLst>
                                    <p:animEffect transition="out" filter="checkerboard(across)">
                                      <p:cBhvr>
                                        <p:cTn id="34" dur="500"/>
                                        <p:tgtEl>
                                          <p:spTgt spid="81956"/>
                                        </p:tgtEl>
                                      </p:cBhvr>
                                    </p:animEffect>
                                    <p:set>
                                      <p:cBhvr>
                                        <p:cTn id="35" dur="1" fill="hold">
                                          <p:stCondLst>
                                            <p:cond delay="499"/>
                                          </p:stCondLst>
                                        </p:cTn>
                                        <p:tgtEl>
                                          <p:spTgt spid="81956"/>
                                        </p:tgtEl>
                                        <p:attrNameLst>
                                          <p:attrName>style.visibility</p:attrName>
                                        </p:attrNameLst>
                                      </p:cBhvr>
                                      <p:to>
                                        <p:strVal val="hidden"/>
                                      </p:to>
                                    </p:set>
                                  </p:childTnLst>
                                </p:cTn>
                              </p:par>
                              <p:par>
                                <p:cTn id="36" presetID="5" presetClass="entr" presetSubtype="10" fill="hold" grpId="0" nodeType="withEffect">
                                  <p:stCondLst>
                                    <p:cond delay="0"/>
                                  </p:stCondLst>
                                  <p:childTnLst>
                                    <p:set>
                                      <p:cBhvr>
                                        <p:cTn id="37" dur="1" fill="hold">
                                          <p:stCondLst>
                                            <p:cond delay="0"/>
                                          </p:stCondLst>
                                        </p:cTn>
                                        <p:tgtEl>
                                          <p:spTgt spid="83004"/>
                                        </p:tgtEl>
                                        <p:attrNameLst>
                                          <p:attrName>style.visibility</p:attrName>
                                        </p:attrNameLst>
                                      </p:cBhvr>
                                      <p:to>
                                        <p:strVal val="visible"/>
                                      </p:to>
                                    </p:set>
                                    <p:animEffect transition="in" filter="checkerboard(across)">
                                      <p:cBhvr>
                                        <p:cTn id="38" dur="500"/>
                                        <p:tgtEl>
                                          <p:spTgt spid="83004"/>
                                        </p:tgtEl>
                                      </p:cBhvr>
                                    </p:animEffect>
                                  </p:childTnLst>
                                </p:cTn>
                              </p:par>
                              <p:par>
                                <p:cTn id="39" presetID="5" presetClass="exit" presetSubtype="10" fill="hold" nodeType="withEffect">
                                  <p:stCondLst>
                                    <p:cond delay="0"/>
                                  </p:stCondLst>
                                  <p:childTnLst>
                                    <p:animEffect transition="out" filter="checkerboard(across)">
                                      <p:cBhvr>
                                        <p:cTn id="40" dur="500"/>
                                        <p:tgtEl>
                                          <p:spTgt spid="82980"/>
                                        </p:tgtEl>
                                      </p:cBhvr>
                                    </p:animEffect>
                                    <p:set>
                                      <p:cBhvr>
                                        <p:cTn id="41" dur="1" fill="hold">
                                          <p:stCondLst>
                                            <p:cond delay="499"/>
                                          </p:stCondLst>
                                        </p:cTn>
                                        <p:tgtEl>
                                          <p:spTgt spid="82980"/>
                                        </p:tgtEl>
                                        <p:attrNameLst>
                                          <p:attrName>style.visibility</p:attrName>
                                        </p:attrNameLst>
                                      </p:cBhvr>
                                      <p:to>
                                        <p:strVal val="hidden"/>
                                      </p:to>
                                    </p:set>
                                  </p:childTnLst>
                                </p:cTn>
                              </p:par>
                              <p:par>
                                <p:cTn id="42" presetID="5" presetClass="entr" presetSubtype="1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heckerboard(across)">
                                      <p:cBhvr>
                                        <p:cTn id="44" dur="500"/>
                                        <p:tgtEl>
                                          <p:spTgt spid="2"/>
                                        </p:tgtEl>
                                      </p:cBhvr>
                                    </p:animEffect>
                                  </p:childTnLst>
                                </p:cTn>
                              </p:par>
                              <p:par>
                                <p:cTn id="45" presetID="5" presetClass="exit" presetSubtype="10" fill="hold" nodeType="withEffect">
                                  <p:stCondLst>
                                    <p:cond delay="0"/>
                                  </p:stCondLst>
                                  <p:childTnLst>
                                    <p:animEffect transition="out" filter="checkerboard(across)">
                                      <p:cBhvr>
                                        <p:cTn id="46" dur="500"/>
                                        <p:tgtEl>
                                          <p:spTgt spid="82984"/>
                                        </p:tgtEl>
                                      </p:cBhvr>
                                    </p:animEffect>
                                    <p:set>
                                      <p:cBhvr>
                                        <p:cTn id="47" dur="1" fill="hold">
                                          <p:stCondLst>
                                            <p:cond delay="499"/>
                                          </p:stCondLst>
                                        </p:cTn>
                                        <p:tgtEl>
                                          <p:spTgt spid="82984"/>
                                        </p:tgtEl>
                                        <p:attrNameLst>
                                          <p:attrName>style.visibility</p:attrName>
                                        </p:attrNameLst>
                                      </p:cBhvr>
                                      <p:to>
                                        <p:strVal val="hidden"/>
                                      </p:to>
                                    </p:set>
                                  </p:childTnLst>
                                </p:cTn>
                              </p:par>
                              <p:par>
                                <p:cTn id="48" presetID="5" presetClass="exit" presetSubtype="10" fill="hold" grpId="0" nodeType="withEffect">
                                  <p:stCondLst>
                                    <p:cond delay="0"/>
                                  </p:stCondLst>
                                  <p:childTnLst>
                                    <p:animEffect transition="out" filter="checkerboard(across)">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par>
                                <p:cTn id="51" presetID="5" presetClass="exit" presetSubtype="10" fill="hold" grpId="0" nodeType="withEffect">
                                  <p:stCondLst>
                                    <p:cond delay="0"/>
                                  </p:stCondLst>
                                  <p:childTnLst>
                                    <p:animEffect transition="out" filter="checkerboard(across)">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par>
                                <p:cTn id="54" presetID="5" presetClass="exit" presetSubtype="10" fill="hold" grpId="0" nodeType="withEffect">
                                  <p:stCondLst>
                                    <p:cond delay="0"/>
                                  </p:stCondLst>
                                  <p:childTnLst>
                                    <p:animEffect transition="out" filter="checkerboard(across)">
                                      <p:cBhvr>
                                        <p:cTn id="55" dur="500"/>
                                        <p:tgtEl>
                                          <p:spTgt spid="82994"/>
                                        </p:tgtEl>
                                      </p:cBhvr>
                                    </p:animEffect>
                                    <p:set>
                                      <p:cBhvr>
                                        <p:cTn id="56" dur="1" fill="hold">
                                          <p:stCondLst>
                                            <p:cond delay="499"/>
                                          </p:stCondLst>
                                        </p:cTn>
                                        <p:tgtEl>
                                          <p:spTgt spid="82994"/>
                                        </p:tgtEl>
                                        <p:attrNameLst>
                                          <p:attrName>style.visibility</p:attrName>
                                        </p:attrNameLst>
                                      </p:cBhvr>
                                      <p:to>
                                        <p:strVal val="hidden"/>
                                      </p:to>
                                    </p:set>
                                  </p:childTnLst>
                                </p:cTn>
                              </p:par>
                              <p:par>
                                <p:cTn id="57" presetID="5" presetClass="entr" presetSubtype="10" fill="hold" nodeType="withEffect">
                                  <p:stCondLst>
                                    <p:cond delay="0"/>
                                  </p:stCondLst>
                                  <p:childTnLst>
                                    <p:set>
                                      <p:cBhvr>
                                        <p:cTn id="58" dur="1" fill="hold">
                                          <p:stCondLst>
                                            <p:cond delay="0"/>
                                          </p:stCondLst>
                                        </p:cTn>
                                        <p:tgtEl>
                                          <p:spTgt spid="81981"/>
                                        </p:tgtEl>
                                        <p:attrNameLst>
                                          <p:attrName>style.visibility</p:attrName>
                                        </p:attrNameLst>
                                      </p:cBhvr>
                                      <p:to>
                                        <p:strVal val="visible"/>
                                      </p:to>
                                    </p:set>
                                    <p:animEffect transition="in" filter="checkerboard(across)">
                                      <p:cBhvr>
                                        <p:cTn id="59" dur="500"/>
                                        <p:tgtEl>
                                          <p:spTgt spid="81981"/>
                                        </p:tgtEl>
                                      </p:cBhvr>
                                    </p:animEffect>
                                  </p:childTnLst>
                                </p:cTn>
                              </p:par>
                              <p:par>
                                <p:cTn id="60" presetID="5" presetClass="entr" presetSubtype="10" fill="hold" nodeType="withEffect">
                                  <p:stCondLst>
                                    <p:cond delay="0"/>
                                  </p:stCondLst>
                                  <p:childTnLst>
                                    <p:set>
                                      <p:cBhvr>
                                        <p:cTn id="61" dur="1" fill="hold">
                                          <p:stCondLst>
                                            <p:cond delay="0"/>
                                          </p:stCondLst>
                                        </p:cTn>
                                        <p:tgtEl>
                                          <p:spTgt spid="81980"/>
                                        </p:tgtEl>
                                        <p:attrNameLst>
                                          <p:attrName>style.visibility</p:attrName>
                                        </p:attrNameLst>
                                      </p:cBhvr>
                                      <p:to>
                                        <p:strVal val="visible"/>
                                      </p:to>
                                    </p:set>
                                    <p:animEffect transition="in" filter="checkerboard(across)">
                                      <p:cBhvr>
                                        <p:cTn id="62" dur="500"/>
                                        <p:tgtEl>
                                          <p:spTgt spid="81980"/>
                                        </p:tgtEl>
                                      </p:cBhvr>
                                    </p:animEffect>
                                  </p:childTnLst>
                                </p:cTn>
                              </p:par>
                              <p:par>
                                <p:cTn id="63" presetID="5" presetClass="entr" presetSubtype="1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checkerboard(across)">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6" grpId="0" animBg="1"/>
      <p:bldP spid="82994" grpId="0" animBg="1"/>
      <p:bldP spid="82995" grpId="0" animBg="1"/>
      <p:bldP spid="82996" grpId="0" animBg="1"/>
      <p:bldP spid="83004" grpId="0" animBg="1"/>
      <p:bldP spid="81975" grpId="0" animBg="1"/>
      <p:bldP spid="3" grpId="0" animBg="1"/>
      <p:bldP spid="3" grpId="1" animBg="1"/>
      <p:bldP spid="4" grpId="0" animBg="1"/>
      <p:bldP spid="4" grpId="1"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Line 2">
            <a:extLst>
              <a:ext uri="{FF2B5EF4-FFF2-40B4-BE49-F238E27FC236}">
                <a16:creationId xmlns:a16="http://schemas.microsoft.com/office/drawing/2014/main" id="{8DC12CBB-A5FC-4338-B1B2-17E537AB58FF}"/>
              </a:ext>
            </a:extLst>
          </p:cNvPr>
          <p:cNvSpPr>
            <a:spLocks noChangeShapeType="1"/>
          </p:cNvSpPr>
          <p:nvPr/>
        </p:nvSpPr>
        <p:spPr bwMode="auto">
          <a:xfrm flipH="1" flipV="1">
            <a:off x="5864225" y="1557338"/>
            <a:ext cx="503238" cy="482441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cs-CZ"/>
          </a:p>
        </p:txBody>
      </p:sp>
      <p:sp>
        <p:nvSpPr>
          <p:cNvPr id="80899" name="Rectangle 2">
            <a:extLst>
              <a:ext uri="{FF2B5EF4-FFF2-40B4-BE49-F238E27FC236}">
                <a16:creationId xmlns:a16="http://schemas.microsoft.com/office/drawing/2014/main" id="{6037457E-13A6-4709-B98E-1ABADD6466B9}"/>
              </a:ext>
            </a:extLst>
          </p:cNvPr>
          <p:cNvSpPr>
            <a:spLocks noGrp="1" noChangeArrowheads="1"/>
          </p:cNvSpPr>
          <p:nvPr>
            <p:ph type="title" idx="4294967295"/>
          </p:nvPr>
        </p:nvSpPr>
        <p:spPr>
          <a:xfrm>
            <a:off x="0" y="-26988"/>
            <a:ext cx="7772400" cy="1143001"/>
          </a:xfrm>
        </p:spPr>
        <p:txBody>
          <a:bodyPr/>
          <a:lstStyle/>
          <a:p>
            <a:pPr eaLnBrk="1" hangingPunct="1"/>
            <a:r>
              <a:rPr lang="cs-CZ" altLang="cs-CZ"/>
              <a:t>Pufrační křivka</a:t>
            </a:r>
          </a:p>
        </p:txBody>
      </p:sp>
      <p:sp>
        <p:nvSpPr>
          <p:cNvPr id="80900" name="Line 4">
            <a:extLst>
              <a:ext uri="{FF2B5EF4-FFF2-40B4-BE49-F238E27FC236}">
                <a16:creationId xmlns:a16="http://schemas.microsoft.com/office/drawing/2014/main" id="{78840590-FEB5-47D2-9C3B-6630DF0C13C0}"/>
              </a:ext>
            </a:extLst>
          </p:cNvPr>
          <p:cNvSpPr>
            <a:spLocks noChangeShapeType="1"/>
          </p:cNvSpPr>
          <p:nvPr/>
        </p:nvSpPr>
        <p:spPr bwMode="auto">
          <a:xfrm flipH="1">
            <a:off x="2711451" y="6381750"/>
            <a:ext cx="6697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1" name="Line 5">
            <a:extLst>
              <a:ext uri="{FF2B5EF4-FFF2-40B4-BE49-F238E27FC236}">
                <a16:creationId xmlns:a16="http://schemas.microsoft.com/office/drawing/2014/main" id="{FD7BC5CD-DE8A-4A49-93AB-7C886F2B41D9}"/>
              </a:ext>
            </a:extLst>
          </p:cNvPr>
          <p:cNvSpPr>
            <a:spLocks noChangeShapeType="1"/>
          </p:cNvSpPr>
          <p:nvPr/>
        </p:nvSpPr>
        <p:spPr bwMode="auto">
          <a:xfrm flipH="1">
            <a:off x="2711450" y="1484314"/>
            <a:ext cx="0" cy="4897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2" name="Line 6">
            <a:extLst>
              <a:ext uri="{FF2B5EF4-FFF2-40B4-BE49-F238E27FC236}">
                <a16:creationId xmlns:a16="http://schemas.microsoft.com/office/drawing/2014/main" id="{21C7C0D7-1E48-4619-B18A-90232592E65D}"/>
              </a:ext>
            </a:extLst>
          </p:cNvPr>
          <p:cNvSpPr>
            <a:spLocks noChangeShapeType="1"/>
          </p:cNvSpPr>
          <p:nvPr/>
        </p:nvSpPr>
        <p:spPr bwMode="auto">
          <a:xfrm flipV="1">
            <a:off x="6096000" y="1557338"/>
            <a:ext cx="0" cy="4824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3" name="Line 7">
            <a:extLst>
              <a:ext uri="{FF2B5EF4-FFF2-40B4-BE49-F238E27FC236}">
                <a16:creationId xmlns:a16="http://schemas.microsoft.com/office/drawing/2014/main" id="{66837868-BE6A-495F-A28D-28F91D6BDFA1}"/>
              </a:ext>
            </a:extLst>
          </p:cNvPr>
          <p:cNvSpPr>
            <a:spLocks noChangeShapeType="1"/>
          </p:cNvSpPr>
          <p:nvPr/>
        </p:nvSpPr>
        <p:spPr bwMode="auto">
          <a:xfrm>
            <a:off x="2711450" y="3933825"/>
            <a:ext cx="64087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4" name="Line 8">
            <a:extLst>
              <a:ext uri="{FF2B5EF4-FFF2-40B4-BE49-F238E27FC236}">
                <a16:creationId xmlns:a16="http://schemas.microsoft.com/office/drawing/2014/main" id="{790B1665-A6CC-4A57-B407-DB15A0D0458B}"/>
              </a:ext>
            </a:extLst>
          </p:cNvPr>
          <p:cNvSpPr>
            <a:spLocks noChangeShapeType="1"/>
          </p:cNvSpPr>
          <p:nvPr/>
        </p:nvSpPr>
        <p:spPr bwMode="auto">
          <a:xfrm>
            <a:off x="6096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5" name="Line 9">
            <a:extLst>
              <a:ext uri="{FF2B5EF4-FFF2-40B4-BE49-F238E27FC236}">
                <a16:creationId xmlns:a16="http://schemas.microsoft.com/office/drawing/2014/main" id="{1CCEB39D-47CC-4623-AD64-47E48F33AEE2}"/>
              </a:ext>
            </a:extLst>
          </p:cNvPr>
          <p:cNvSpPr>
            <a:spLocks noChangeShapeType="1"/>
          </p:cNvSpPr>
          <p:nvPr/>
        </p:nvSpPr>
        <p:spPr bwMode="auto">
          <a:xfrm>
            <a:off x="6527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6" name="Line 10">
            <a:extLst>
              <a:ext uri="{FF2B5EF4-FFF2-40B4-BE49-F238E27FC236}">
                <a16:creationId xmlns:a16="http://schemas.microsoft.com/office/drawing/2014/main" id="{26A2075E-3C64-45F4-BA32-0C17A76357DA}"/>
              </a:ext>
            </a:extLst>
          </p:cNvPr>
          <p:cNvSpPr>
            <a:spLocks noChangeShapeType="1"/>
          </p:cNvSpPr>
          <p:nvPr/>
        </p:nvSpPr>
        <p:spPr bwMode="auto">
          <a:xfrm>
            <a:off x="69596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7" name="Line 11">
            <a:extLst>
              <a:ext uri="{FF2B5EF4-FFF2-40B4-BE49-F238E27FC236}">
                <a16:creationId xmlns:a16="http://schemas.microsoft.com/office/drawing/2014/main" id="{652C1E63-D798-44AA-BD41-BF5B36C016EC}"/>
              </a:ext>
            </a:extLst>
          </p:cNvPr>
          <p:cNvSpPr>
            <a:spLocks noChangeShapeType="1"/>
          </p:cNvSpPr>
          <p:nvPr/>
        </p:nvSpPr>
        <p:spPr bwMode="auto">
          <a:xfrm>
            <a:off x="7391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8" name="Line 12">
            <a:extLst>
              <a:ext uri="{FF2B5EF4-FFF2-40B4-BE49-F238E27FC236}">
                <a16:creationId xmlns:a16="http://schemas.microsoft.com/office/drawing/2014/main" id="{19FB3C87-C101-4962-94E6-B7AD934C0564}"/>
              </a:ext>
            </a:extLst>
          </p:cNvPr>
          <p:cNvSpPr>
            <a:spLocks noChangeShapeType="1"/>
          </p:cNvSpPr>
          <p:nvPr/>
        </p:nvSpPr>
        <p:spPr bwMode="auto">
          <a:xfrm>
            <a:off x="7823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9" name="Line 13">
            <a:extLst>
              <a:ext uri="{FF2B5EF4-FFF2-40B4-BE49-F238E27FC236}">
                <a16:creationId xmlns:a16="http://schemas.microsoft.com/office/drawing/2014/main" id="{4FAFD28E-C4B9-4580-84CB-CF035BC9960F}"/>
              </a:ext>
            </a:extLst>
          </p:cNvPr>
          <p:cNvSpPr>
            <a:spLocks noChangeShapeType="1"/>
          </p:cNvSpPr>
          <p:nvPr/>
        </p:nvSpPr>
        <p:spPr bwMode="auto">
          <a:xfrm>
            <a:off x="8255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0" name="Line 14">
            <a:extLst>
              <a:ext uri="{FF2B5EF4-FFF2-40B4-BE49-F238E27FC236}">
                <a16:creationId xmlns:a16="http://schemas.microsoft.com/office/drawing/2014/main" id="{0E8D7189-0FCD-440D-A1CA-44833C8209C4}"/>
              </a:ext>
            </a:extLst>
          </p:cNvPr>
          <p:cNvSpPr>
            <a:spLocks noChangeShapeType="1"/>
          </p:cNvSpPr>
          <p:nvPr/>
        </p:nvSpPr>
        <p:spPr bwMode="auto">
          <a:xfrm>
            <a:off x="8686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1" name="Line 15">
            <a:extLst>
              <a:ext uri="{FF2B5EF4-FFF2-40B4-BE49-F238E27FC236}">
                <a16:creationId xmlns:a16="http://schemas.microsoft.com/office/drawing/2014/main" id="{30B9AA3D-EBBC-4AA6-8FEA-83668531BB2E}"/>
              </a:ext>
            </a:extLst>
          </p:cNvPr>
          <p:cNvSpPr>
            <a:spLocks noChangeShapeType="1"/>
          </p:cNvSpPr>
          <p:nvPr/>
        </p:nvSpPr>
        <p:spPr bwMode="auto">
          <a:xfrm>
            <a:off x="6096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2" name="Line 16">
            <a:extLst>
              <a:ext uri="{FF2B5EF4-FFF2-40B4-BE49-F238E27FC236}">
                <a16:creationId xmlns:a16="http://schemas.microsoft.com/office/drawing/2014/main" id="{B1FD3EC5-1BA0-4860-8AF3-C8BE5B365DE9}"/>
              </a:ext>
            </a:extLst>
          </p:cNvPr>
          <p:cNvSpPr>
            <a:spLocks noChangeShapeType="1"/>
          </p:cNvSpPr>
          <p:nvPr/>
        </p:nvSpPr>
        <p:spPr bwMode="auto">
          <a:xfrm>
            <a:off x="5664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3" name="Line 17">
            <a:extLst>
              <a:ext uri="{FF2B5EF4-FFF2-40B4-BE49-F238E27FC236}">
                <a16:creationId xmlns:a16="http://schemas.microsoft.com/office/drawing/2014/main" id="{90DE97F7-BF43-4167-BABF-D44AFBC4F28F}"/>
              </a:ext>
            </a:extLst>
          </p:cNvPr>
          <p:cNvSpPr>
            <a:spLocks noChangeShapeType="1"/>
          </p:cNvSpPr>
          <p:nvPr/>
        </p:nvSpPr>
        <p:spPr bwMode="auto">
          <a:xfrm>
            <a:off x="5232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4" name="Line 18">
            <a:extLst>
              <a:ext uri="{FF2B5EF4-FFF2-40B4-BE49-F238E27FC236}">
                <a16:creationId xmlns:a16="http://schemas.microsoft.com/office/drawing/2014/main" id="{2BF50E11-859C-49D3-B181-C8924D10191F}"/>
              </a:ext>
            </a:extLst>
          </p:cNvPr>
          <p:cNvSpPr>
            <a:spLocks noChangeShapeType="1"/>
          </p:cNvSpPr>
          <p:nvPr/>
        </p:nvSpPr>
        <p:spPr bwMode="auto">
          <a:xfrm>
            <a:off x="48006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5" name="Line 19">
            <a:extLst>
              <a:ext uri="{FF2B5EF4-FFF2-40B4-BE49-F238E27FC236}">
                <a16:creationId xmlns:a16="http://schemas.microsoft.com/office/drawing/2014/main" id="{F1FC543A-389B-456D-9635-2121F5B61DC3}"/>
              </a:ext>
            </a:extLst>
          </p:cNvPr>
          <p:cNvSpPr>
            <a:spLocks noChangeShapeType="1"/>
          </p:cNvSpPr>
          <p:nvPr/>
        </p:nvSpPr>
        <p:spPr bwMode="auto">
          <a:xfrm>
            <a:off x="4368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6" name="Line 20">
            <a:extLst>
              <a:ext uri="{FF2B5EF4-FFF2-40B4-BE49-F238E27FC236}">
                <a16:creationId xmlns:a16="http://schemas.microsoft.com/office/drawing/2014/main" id="{3E59D07E-EBEE-4E95-B6CD-184ED87CEE89}"/>
              </a:ext>
            </a:extLst>
          </p:cNvPr>
          <p:cNvSpPr>
            <a:spLocks noChangeShapeType="1"/>
          </p:cNvSpPr>
          <p:nvPr/>
        </p:nvSpPr>
        <p:spPr bwMode="auto">
          <a:xfrm>
            <a:off x="3937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7" name="Line 21">
            <a:extLst>
              <a:ext uri="{FF2B5EF4-FFF2-40B4-BE49-F238E27FC236}">
                <a16:creationId xmlns:a16="http://schemas.microsoft.com/office/drawing/2014/main" id="{284A6C5E-BCFB-4EA1-B7C6-DC0CB0D1D0BF}"/>
              </a:ext>
            </a:extLst>
          </p:cNvPr>
          <p:cNvSpPr>
            <a:spLocks noChangeShapeType="1"/>
          </p:cNvSpPr>
          <p:nvPr/>
        </p:nvSpPr>
        <p:spPr bwMode="auto">
          <a:xfrm>
            <a:off x="3505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8" name="Line 22">
            <a:extLst>
              <a:ext uri="{FF2B5EF4-FFF2-40B4-BE49-F238E27FC236}">
                <a16:creationId xmlns:a16="http://schemas.microsoft.com/office/drawing/2014/main" id="{3CCE08EB-BC7A-4F62-AB5F-DEB398AC204D}"/>
              </a:ext>
            </a:extLst>
          </p:cNvPr>
          <p:cNvSpPr>
            <a:spLocks noChangeShapeType="1"/>
          </p:cNvSpPr>
          <p:nvPr/>
        </p:nvSpPr>
        <p:spPr bwMode="auto">
          <a:xfrm>
            <a:off x="3073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9" name="Text Box 23">
            <a:extLst>
              <a:ext uri="{FF2B5EF4-FFF2-40B4-BE49-F238E27FC236}">
                <a16:creationId xmlns:a16="http://schemas.microsoft.com/office/drawing/2014/main" id="{6193FA79-2DDC-4B59-8106-487D89DEBEF7}"/>
              </a:ext>
            </a:extLst>
          </p:cNvPr>
          <p:cNvSpPr txBox="1">
            <a:spLocks noChangeArrowheads="1"/>
          </p:cNvSpPr>
          <p:nvPr/>
        </p:nvSpPr>
        <p:spPr bwMode="auto">
          <a:xfrm>
            <a:off x="1900238" y="1001713"/>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pH</a:t>
            </a:r>
          </a:p>
        </p:txBody>
      </p:sp>
      <p:sp>
        <p:nvSpPr>
          <p:cNvPr id="80920" name="Text Box 24">
            <a:extLst>
              <a:ext uri="{FF2B5EF4-FFF2-40B4-BE49-F238E27FC236}">
                <a16:creationId xmlns:a16="http://schemas.microsoft.com/office/drawing/2014/main" id="{211C2D10-07A3-428F-A5D2-5369B73E064D}"/>
              </a:ext>
            </a:extLst>
          </p:cNvPr>
          <p:cNvSpPr txBox="1">
            <a:spLocks noChangeArrowheads="1"/>
          </p:cNvSpPr>
          <p:nvPr/>
        </p:nvSpPr>
        <p:spPr bwMode="auto">
          <a:xfrm>
            <a:off x="8328026" y="5942013"/>
            <a:ext cx="233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Přidání H</a:t>
            </a:r>
            <a:r>
              <a:rPr lang="cs-CZ" altLang="cs-CZ" sz="1800" baseline="30000">
                <a:latin typeface="Times New Roman" panose="02020603050405020304" pitchFamily="18" charset="0"/>
              </a:rPr>
              <a:t>+</a:t>
            </a:r>
            <a:r>
              <a:rPr lang="cs-CZ" altLang="cs-CZ" sz="1800">
                <a:latin typeface="Times New Roman" panose="02020603050405020304" pitchFamily="18" charset="0"/>
              </a:rPr>
              <a:t> mmol/l</a:t>
            </a:r>
          </a:p>
        </p:txBody>
      </p:sp>
      <p:sp>
        <p:nvSpPr>
          <p:cNvPr id="80921" name="Text Box 25">
            <a:extLst>
              <a:ext uri="{FF2B5EF4-FFF2-40B4-BE49-F238E27FC236}">
                <a16:creationId xmlns:a16="http://schemas.microsoft.com/office/drawing/2014/main" id="{012E36E2-1482-4D2B-9537-A2B63F306E9C}"/>
              </a:ext>
            </a:extLst>
          </p:cNvPr>
          <p:cNvSpPr txBox="1">
            <a:spLocks noChangeArrowheads="1"/>
          </p:cNvSpPr>
          <p:nvPr/>
        </p:nvSpPr>
        <p:spPr bwMode="auto">
          <a:xfrm>
            <a:off x="2674939" y="5942013"/>
            <a:ext cx="2484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Přidání OH</a:t>
            </a:r>
            <a:r>
              <a:rPr lang="cs-CZ" altLang="cs-CZ" sz="1800" baseline="30000">
                <a:latin typeface="Times New Roman" panose="02020603050405020304" pitchFamily="18" charset="0"/>
              </a:rPr>
              <a:t>-</a:t>
            </a:r>
            <a:r>
              <a:rPr lang="cs-CZ" altLang="cs-CZ" sz="1800">
                <a:latin typeface="Times New Roman" panose="02020603050405020304" pitchFamily="18" charset="0"/>
              </a:rPr>
              <a:t> mmol/l</a:t>
            </a:r>
          </a:p>
        </p:txBody>
      </p:sp>
      <p:sp>
        <p:nvSpPr>
          <p:cNvPr id="80922" name="Text Box 26">
            <a:extLst>
              <a:ext uri="{FF2B5EF4-FFF2-40B4-BE49-F238E27FC236}">
                <a16:creationId xmlns:a16="http://schemas.microsoft.com/office/drawing/2014/main" id="{1DCFDFAF-D45A-40C7-A5CB-0FA724B9F7B2}"/>
              </a:ext>
            </a:extLst>
          </p:cNvPr>
          <p:cNvSpPr txBox="1">
            <a:spLocks noChangeArrowheads="1"/>
          </p:cNvSpPr>
          <p:nvPr/>
        </p:nvSpPr>
        <p:spPr bwMode="auto">
          <a:xfrm>
            <a:off x="2782889" y="6459538"/>
            <a:ext cx="7272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-7      -6    -5     -4    -3    -2    -1     0      1     2      3     4      5      6       7</a:t>
            </a:r>
          </a:p>
          <a:p>
            <a:pPr>
              <a:spcBef>
                <a:spcPct val="0"/>
              </a:spcBef>
              <a:buClrTx/>
              <a:buFontTx/>
              <a:buNone/>
            </a:pPr>
            <a:endParaRPr lang="cs-CZ" altLang="cs-CZ" sz="1800">
              <a:latin typeface="Times New Roman" panose="02020603050405020304" pitchFamily="18" charset="0"/>
            </a:endParaRPr>
          </a:p>
        </p:txBody>
      </p:sp>
      <p:sp>
        <p:nvSpPr>
          <p:cNvPr id="80923" name="Line 27">
            <a:extLst>
              <a:ext uri="{FF2B5EF4-FFF2-40B4-BE49-F238E27FC236}">
                <a16:creationId xmlns:a16="http://schemas.microsoft.com/office/drawing/2014/main" id="{9DC9E399-6714-446B-8E10-198A419E33CB}"/>
              </a:ext>
            </a:extLst>
          </p:cNvPr>
          <p:cNvSpPr>
            <a:spLocks noChangeShapeType="1"/>
          </p:cNvSpPr>
          <p:nvPr/>
        </p:nvSpPr>
        <p:spPr bwMode="auto">
          <a:xfrm>
            <a:off x="9120188"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4" name="Rectangle 35">
            <a:extLst>
              <a:ext uri="{FF2B5EF4-FFF2-40B4-BE49-F238E27FC236}">
                <a16:creationId xmlns:a16="http://schemas.microsoft.com/office/drawing/2014/main" id="{698EB80C-4FBC-4562-B27D-10825A66F207}"/>
              </a:ext>
            </a:extLst>
          </p:cNvPr>
          <p:cNvSpPr>
            <a:spLocks noChangeArrowheads="1"/>
          </p:cNvSpPr>
          <p:nvPr/>
        </p:nvSpPr>
        <p:spPr bwMode="auto">
          <a:xfrm>
            <a:off x="6240464" y="2924175"/>
            <a:ext cx="3311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a:solidFill>
                  <a:schemeClr val="tx2"/>
                </a:solidFill>
                <a:latin typeface="Times New Roman" panose="02020603050405020304" pitchFamily="18" charset="0"/>
              </a:rPr>
              <a:t>H</a:t>
            </a:r>
            <a:r>
              <a:rPr lang="cs-CZ" altLang="cs-CZ" baseline="30000">
                <a:solidFill>
                  <a:schemeClr val="tx2"/>
                </a:solidFill>
                <a:latin typeface="Times New Roman" panose="02020603050405020304" pitchFamily="18" charset="0"/>
              </a:rPr>
              <a:t>+</a:t>
            </a:r>
            <a:r>
              <a:rPr lang="cs-CZ" altLang="cs-CZ">
                <a:solidFill>
                  <a:schemeClr val="tx2"/>
                </a:solidFill>
                <a:latin typeface="Times New Roman" panose="02020603050405020304" pitchFamily="18" charset="0"/>
              </a:rPr>
              <a:t> + OH</a:t>
            </a:r>
            <a:r>
              <a:rPr lang="cs-CZ" altLang="cs-CZ" baseline="30000">
                <a:solidFill>
                  <a:schemeClr val="tx2"/>
                </a:solidFill>
                <a:latin typeface="Times New Roman" panose="02020603050405020304" pitchFamily="18" charset="0"/>
              </a:rPr>
              <a:t>-</a:t>
            </a:r>
            <a:r>
              <a:rPr lang="cs-CZ" altLang="cs-CZ">
                <a:solidFill>
                  <a:schemeClr val="tx2"/>
                </a:solidFill>
                <a:latin typeface="Times New Roman" panose="02020603050405020304" pitchFamily="18" charset="0"/>
              </a:rPr>
              <a:t>      H</a:t>
            </a:r>
            <a:r>
              <a:rPr lang="cs-CZ" altLang="cs-CZ" baseline="-25000">
                <a:solidFill>
                  <a:schemeClr val="tx2"/>
                </a:solidFill>
                <a:latin typeface="Times New Roman" panose="02020603050405020304" pitchFamily="18" charset="0"/>
              </a:rPr>
              <a:t>2</a:t>
            </a:r>
            <a:r>
              <a:rPr lang="cs-CZ" altLang="cs-CZ">
                <a:solidFill>
                  <a:schemeClr val="tx2"/>
                </a:solidFill>
                <a:latin typeface="Times New Roman" panose="02020603050405020304" pitchFamily="18" charset="0"/>
              </a:rPr>
              <a:t>O    </a:t>
            </a:r>
          </a:p>
        </p:txBody>
      </p:sp>
      <p:sp>
        <p:nvSpPr>
          <p:cNvPr id="82980" name="Line 36">
            <a:extLst>
              <a:ext uri="{FF2B5EF4-FFF2-40B4-BE49-F238E27FC236}">
                <a16:creationId xmlns:a16="http://schemas.microsoft.com/office/drawing/2014/main" id="{1488EFFD-7C3C-447E-9294-07B49219595E}"/>
              </a:ext>
            </a:extLst>
          </p:cNvPr>
          <p:cNvSpPr>
            <a:spLocks noChangeShapeType="1"/>
          </p:cNvSpPr>
          <p:nvPr/>
        </p:nvSpPr>
        <p:spPr bwMode="auto">
          <a:xfrm>
            <a:off x="7967663" y="3197225"/>
            <a:ext cx="360362"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6" name="Rectangle 43">
            <a:extLst>
              <a:ext uri="{FF2B5EF4-FFF2-40B4-BE49-F238E27FC236}">
                <a16:creationId xmlns:a16="http://schemas.microsoft.com/office/drawing/2014/main" id="{009226F3-2652-4164-AACF-A46D5B7F50E5}"/>
              </a:ext>
            </a:extLst>
          </p:cNvPr>
          <p:cNvSpPr>
            <a:spLocks noChangeArrowheads="1"/>
          </p:cNvSpPr>
          <p:nvPr/>
        </p:nvSpPr>
        <p:spPr bwMode="auto">
          <a:xfrm>
            <a:off x="6167438" y="1052513"/>
            <a:ext cx="938212"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a:latin typeface="Times New Roman" panose="02020603050405020304" pitchFamily="18" charset="0"/>
              </a:rPr>
              <a:t>H</a:t>
            </a:r>
            <a:r>
              <a:rPr lang="cs-CZ" altLang="cs-CZ" baseline="-22000">
                <a:latin typeface="Times New Roman" panose="02020603050405020304" pitchFamily="18" charset="0"/>
              </a:rPr>
              <a:t>2</a:t>
            </a:r>
            <a:r>
              <a:rPr lang="cs-CZ" altLang="cs-CZ">
                <a:latin typeface="Times New Roman" panose="02020603050405020304" pitchFamily="18" charset="0"/>
              </a:rPr>
              <a:t>0</a:t>
            </a:r>
            <a:endParaRPr lang="en-US" altLang="cs-CZ">
              <a:latin typeface="Times New Roman" panose="02020603050405020304" pitchFamily="18" charset="0"/>
            </a:endParaRPr>
          </a:p>
        </p:txBody>
      </p:sp>
      <p:sp>
        <p:nvSpPr>
          <p:cNvPr id="80927" name="Rectangle 44">
            <a:extLst>
              <a:ext uri="{FF2B5EF4-FFF2-40B4-BE49-F238E27FC236}">
                <a16:creationId xmlns:a16="http://schemas.microsoft.com/office/drawing/2014/main" id="{7A261126-A812-47F6-824A-7529173BE7BB}"/>
              </a:ext>
            </a:extLst>
          </p:cNvPr>
          <p:cNvSpPr>
            <a:spLocks noChangeArrowheads="1"/>
          </p:cNvSpPr>
          <p:nvPr/>
        </p:nvSpPr>
        <p:spPr bwMode="auto">
          <a:xfrm>
            <a:off x="7967664" y="1700214"/>
            <a:ext cx="288925" cy="35877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OH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248864" name="Rectangle 45">
            <a:extLst>
              <a:ext uri="{FF2B5EF4-FFF2-40B4-BE49-F238E27FC236}">
                <a16:creationId xmlns:a16="http://schemas.microsoft.com/office/drawing/2014/main" id="{B9FC8D30-970C-4FA7-9430-6830495EB1F1}"/>
              </a:ext>
            </a:extLst>
          </p:cNvPr>
          <p:cNvSpPr>
            <a:spLocks noChangeArrowheads="1"/>
          </p:cNvSpPr>
          <p:nvPr/>
        </p:nvSpPr>
        <p:spPr bwMode="auto">
          <a:xfrm>
            <a:off x="7967664" y="908051"/>
            <a:ext cx="288925" cy="2889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80929" name="Freeform 48">
            <a:extLst>
              <a:ext uri="{FF2B5EF4-FFF2-40B4-BE49-F238E27FC236}">
                <a16:creationId xmlns:a16="http://schemas.microsoft.com/office/drawing/2014/main" id="{A84F92A0-2AB4-4442-8B94-AEF6DD83BBF8}"/>
              </a:ext>
            </a:extLst>
          </p:cNvPr>
          <p:cNvSpPr>
            <a:spLocks/>
          </p:cNvSpPr>
          <p:nvPr/>
        </p:nvSpPr>
        <p:spPr bwMode="auto">
          <a:xfrm>
            <a:off x="7175501" y="1036638"/>
            <a:ext cx="792163" cy="520700"/>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930" name="Freeform 49">
            <a:extLst>
              <a:ext uri="{FF2B5EF4-FFF2-40B4-BE49-F238E27FC236}">
                <a16:creationId xmlns:a16="http://schemas.microsoft.com/office/drawing/2014/main" id="{8CF7FE9F-33B2-46D1-BA9B-529DAECE52EF}"/>
              </a:ext>
            </a:extLst>
          </p:cNvPr>
          <p:cNvSpPr>
            <a:spLocks/>
          </p:cNvSpPr>
          <p:nvPr/>
        </p:nvSpPr>
        <p:spPr bwMode="auto">
          <a:xfrm>
            <a:off x="7104063" y="1557338"/>
            <a:ext cx="863600" cy="304800"/>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94" name="Oval 50">
            <a:extLst>
              <a:ext uri="{FF2B5EF4-FFF2-40B4-BE49-F238E27FC236}">
                <a16:creationId xmlns:a16="http://schemas.microsoft.com/office/drawing/2014/main" id="{B8939223-9D18-4B77-84E3-1C5F6978BAF2}"/>
              </a:ext>
            </a:extLst>
          </p:cNvPr>
          <p:cNvSpPr>
            <a:spLocks noChangeArrowheads="1"/>
          </p:cNvSpPr>
          <p:nvPr/>
        </p:nvSpPr>
        <p:spPr bwMode="auto">
          <a:xfrm>
            <a:off x="6024563" y="3789363"/>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5" name="Rectangle 51">
            <a:extLst>
              <a:ext uri="{FF2B5EF4-FFF2-40B4-BE49-F238E27FC236}">
                <a16:creationId xmlns:a16="http://schemas.microsoft.com/office/drawing/2014/main" id="{C8997627-0396-4683-ACF7-11D508779D4A}"/>
              </a:ext>
            </a:extLst>
          </p:cNvPr>
          <p:cNvSpPr>
            <a:spLocks noChangeArrowheads="1"/>
          </p:cNvSpPr>
          <p:nvPr/>
        </p:nvSpPr>
        <p:spPr bwMode="auto">
          <a:xfrm>
            <a:off x="7967664" y="1412876"/>
            <a:ext cx="1152525" cy="936625"/>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6" name="Oval 52">
            <a:extLst>
              <a:ext uri="{FF2B5EF4-FFF2-40B4-BE49-F238E27FC236}">
                <a16:creationId xmlns:a16="http://schemas.microsoft.com/office/drawing/2014/main" id="{4DA3105A-B4A2-48B1-BBB5-24C4E46D3DE9}"/>
              </a:ext>
            </a:extLst>
          </p:cNvPr>
          <p:cNvSpPr>
            <a:spLocks noChangeArrowheads="1"/>
          </p:cNvSpPr>
          <p:nvPr/>
        </p:nvSpPr>
        <p:spPr bwMode="auto">
          <a:xfrm>
            <a:off x="5808663" y="1592263"/>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3004" name="Rectangle 60">
            <a:extLst>
              <a:ext uri="{FF2B5EF4-FFF2-40B4-BE49-F238E27FC236}">
                <a16:creationId xmlns:a16="http://schemas.microsoft.com/office/drawing/2014/main" id="{C7EAEDAA-288A-4C1B-8210-CCA504483280}"/>
              </a:ext>
            </a:extLst>
          </p:cNvPr>
          <p:cNvSpPr>
            <a:spLocks noChangeArrowheads="1"/>
          </p:cNvSpPr>
          <p:nvPr/>
        </p:nvSpPr>
        <p:spPr bwMode="auto">
          <a:xfrm>
            <a:off x="8328026" y="1773239"/>
            <a:ext cx="360363" cy="287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OH</a:t>
            </a:r>
            <a:r>
              <a:rPr lang="cs-CZ" altLang="cs-CZ" sz="1800" baseline="30000">
                <a:latin typeface="Times New Roman" panose="02020603050405020304" pitchFamily="18" charset="0"/>
              </a:rPr>
              <a:t>-</a:t>
            </a:r>
            <a:endParaRPr lang="en-US" altLang="cs-CZ" sz="1800" baseline="30000">
              <a:latin typeface="Times New Roman" panose="02020603050405020304" pitchFamily="18" charset="0"/>
            </a:endParaRPr>
          </a:p>
        </p:txBody>
      </p:sp>
      <p:sp>
        <p:nvSpPr>
          <p:cNvPr id="82984" name="Line 40">
            <a:extLst>
              <a:ext uri="{FF2B5EF4-FFF2-40B4-BE49-F238E27FC236}">
                <a16:creationId xmlns:a16="http://schemas.microsoft.com/office/drawing/2014/main" id="{FB5F0C19-5AAE-4955-A667-9AC1406F0DD3}"/>
              </a:ext>
            </a:extLst>
          </p:cNvPr>
          <p:cNvSpPr>
            <a:spLocks noChangeShapeType="1"/>
          </p:cNvSpPr>
          <p:nvPr/>
        </p:nvSpPr>
        <p:spPr bwMode="auto">
          <a:xfrm flipH="1">
            <a:off x="8328025" y="1916113"/>
            <a:ext cx="1296988" cy="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Line 36">
            <a:extLst>
              <a:ext uri="{FF2B5EF4-FFF2-40B4-BE49-F238E27FC236}">
                <a16:creationId xmlns:a16="http://schemas.microsoft.com/office/drawing/2014/main" id="{370FB65F-1FFE-496F-B47B-1AEBAD52EADD}"/>
              </a:ext>
            </a:extLst>
          </p:cNvPr>
          <p:cNvSpPr>
            <a:spLocks noChangeShapeType="1"/>
          </p:cNvSpPr>
          <p:nvPr/>
        </p:nvSpPr>
        <p:spPr bwMode="auto">
          <a:xfrm>
            <a:off x="7967663" y="3201988"/>
            <a:ext cx="3603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Rectangle 51">
            <a:extLst>
              <a:ext uri="{FF2B5EF4-FFF2-40B4-BE49-F238E27FC236}">
                <a16:creationId xmlns:a16="http://schemas.microsoft.com/office/drawing/2014/main" id="{DF0094F5-E05F-41E1-852C-677D3A6B9DC0}"/>
              </a:ext>
            </a:extLst>
          </p:cNvPr>
          <p:cNvSpPr>
            <a:spLocks noChangeArrowheads="1"/>
          </p:cNvSpPr>
          <p:nvPr/>
        </p:nvSpPr>
        <p:spPr bwMode="auto">
          <a:xfrm>
            <a:off x="9515476" y="1341439"/>
            <a:ext cx="1152525" cy="936625"/>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4" name="Rectangle 60">
            <a:extLst>
              <a:ext uri="{FF2B5EF4-FFF2-40B4-BE49-F238E27FC236}">
                <a16:creationId xmlns:a16="http://schemas.microsoft.com/office/drawing/2014/main" id="{6023A190-1F66-4819-BE5B-489E265FC41F}"/>
              </a:ext>
            </a:extLst>
          </p:cNvPr>
          <p:cNvSpPr>
            <a:spLocks noChangeArrowheads="1"/>
          </p:cNvSpPr>
          <p:nvPr/>
        </p:nvSpPr>
        <p:spPr bwMode="auto">
          <a:xfrm>
            <a:off x="9912350" y="1773238"/>
            <a:ext cx="5032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OH</a:t>
            </a:r>
            <a:r>
              <a:rPr lang="cs-CZ" altLang="cs-CZ" sz="1800" baseline="30000">
                <a:latin typeface="Times New Roman" panose="02020603050405020304" pitchFamily="18" charset="0"/>
              </a:rPr>
              <a:t>-</a:t>
            </a:r>
            <a:endParaRPr lang="en-US" altLang="cs-CZ" sz="1800" baseline="30000">
              <a:latin typeface="Times New Roman" panose="02020603050405020304" pitchFamily="18" charset="0"/>
            </a:endParaRPr>
          </a:p>
        </p:txBody>
      </p:sp>
      <p:sp>
        <p:nvSpPr>
          <p:cNvPr id="248876" name="Rectangle 45">
            <a:extLst>
              <a:ext uri="{FF2B5EF4-FFF2-40B4-BE49-F238E27FC236}">
                <a16:creationId xmlns:a16="http://schemas.microsoft.com/office/drawing/2014/main" id="{333079FD-085C-4EE6-A5AC-032481E18D0D}"/>
              </a:ext>
            </a:extLst>
          </p:cNvPr>
          <p:cNvSpPr>
            <a:spLocks noChangeArrowheads="1"/>
          </p:cNvSpPr>
          <p:nvPr/>
        </p:nvSpPr>
        <p:spPr bwMode="auto">
          <a:xfrm>
            <a:off x="7967664" y="981075"/>
            <a:ext cx="288925" cy="71438"/>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5" name="Line 40">
            <a:extLst>
              <a:ext uri="{FF2B5EF4-FFF2-40B4-BE49-F238E27FC236}">
                <a16:creationId xmlns:a16="http://schemas.microsoft.com/office/drawing/2014/main" id="{3F731F85-1095-4A7E-AA1C-05AE9A508284}"/>
              </a:ext>
            </a:extLst>
          </p:cNvPr>
          <p:cNvSpPr>
            <a:spLocks noChangeShapeType="1"/>
          </p:cNvSpPr>
          <p:nvPr/>
        </p:nvSpPr>
        <p:spPr bwMode="auto">
          <a:xfrm flipH="1">
            <a:off x="7464425" y="2492375"/>
            <a:ext cx="0" cy="43180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8878" name="Line 46">
            <a:extLst>
              <a:ext uri="{FF2B5EF4-FFF2-40B4-BE49-F238E27FC236}">
                <a16:creationId xmlns:a16="http://schemas.microsoft.com/office/drawing/2014/main" id="{E3BD7D05-3694-4FD0-A4A3-11DFC126D3E4}"/>
              </a:ext>
            </a:extLst>
          </p:cNvPr>
          <p:cNvSpPr>
            <a:spLocks noChangeShapeType="1"/>
          </p:cNvSpPr>
          <p:nvPr/>
        </p:nvSpPr>
        <p:spPr bwMode="auto">
          <a:xfrm>
            <a:off x="6240463" y="2997200"/>
            <a:ext cx="0" cy="287338"/>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cs-CZ"/>
          </a:p>
        </p:txBody>
      </p:sp>
      <p:sp>
        <p:nvSpPr>
          <p:cNvPr id="248879" name="Line 47">
            <a:extLst>
              <a:ext uri="{FF2B5EF4-FFF2-40B4-BE49-F238E27FC236}">
                <a16:creationId xmlns:a16="http://schemas.microsoft.com/office/drawing/2014/main" id="{4E744790-D8D7-40B3-8EDD-1066F2AF4417}"/>
              </a:ext>
            </a:extLst>
          </p:cNvPr>
          <p:cNvSpPr>
            <a:spLocks noChangeShapeType="1"/>
          </p:cNvSpPr>
          <p:nvPr/>
        </p:nvSpPr>
        <p:spPr bwMode="auto">
          <a:xfrm>
            <a:off x="7153275" y="2997200"/>
            <a:ext cx="0" cy="287338"/>
          </a:xfrm>
          <a:prstGeom prst="line">
            <a:avLst/>
          </a:prstGeom>
          <a:noFill/>
          <a:ln w="9525">
            <a:solidFill>
              <a:schemeClr val="tx1"/>
            </a:solidFill>
            <a:round/>
            <a:headEnd type="triangle" w="med" len="med"/>
            <a:tailEnd/>
          </a:ln>
          <a:effectLst>
            <a:prstShdw prst="shdw17" dist="17961" dir="2700000">
              <a:schemeClr val="tx1">
                <a:gamma/>
                <a:shade val="60000"/>
                <a:invGamma/>
              </a:schemeClr>
            </a:prstShdw>
          </a:effectLst>
        </p:spPr>
        <p:txBody>
          <a:bodyPr/>
          <a:lstStyle/>
          <a:p>
            <a:pPr>
              <a:defRPr/>
            </a:pPr>
            <a:endParaRPr lang="cs-CZ"/>
          </a:p>
        </p:txBody>
      </p:sp>
      <p:sp>
        <p:nvSpPr>
          <p:cNvPr id="6" name="Rectangle 51">
            <a:extLst>
              <a:ext uri="{FF2B5EF4-FFF2-40B4-BE49-F238E27FC236}">
                <a16:creationId xmlns:a16="http://schemas.microsoft.com/office/drawing/2014/main" id="{918F245C-35E1-44CF-9316-1474CD03082D}"/>
              </a:ext>
            </a:extLst>
          </p:cNvPr>
          <p:cNvSpPr>
            <a:spLocks noChangeArrowheads="1"/>
          </p:cNvSpPr>
          <p:nvPr/>
        </p:nvSpPr>
        <p:spPr bwMode="auto">
          <a:xfrm>
            <a:off x="9515476" y="1"/>
            <a:ext cx="1152525" cy="936625"/>
          </a:xfrm>
          <a:prstGeom prst="rect">
            <a:avLst/>
          </a:prstGeom>
          <a:solidFill>
            <a:srgbClr val="FFFF99"/>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7" name="Rectangle 60">
            <a:extLst>
              <a:ext uri="{FF2B5EF4-FFF2-40B4-BE49-F238E27FC236}">
                <a16:creationId xmlns:a16="http://schemas.microsoft.com/office/drawing/2014/main" id="{A538EA68-8DE9-446E-94BF-486F041457C9}"/>
              </a:ext>
            </a:extLst>
          </p:cNvPr>
          <p:cNvSpPr>
            <a:spLocks noChangeArrowheads="1"/>
          </p:cNvSpPr>
          <p:nvPr/>
        </p:nvSpPr>
        <p:spPr bwMode="auto">
          <a:xfrm>
            <a:off x="9983789" y="360364"/>
            <a:ext cx="287337"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Na</a:t>
            </a:r>
            <a:r>
              <a:rPr lang="cs-CZ" altLang="cs-CZ" sz="1800" baseline="30000">
                <a:latin typeface="Times New Roman" panose="02020603050405020304" pitchFamily="18" charset="0"/>
              </a:rPr>
              <a:t>+</a:t>
            </a:r>
            <a:endParaRPr lang="en-US" altLang="cs-CZ" sz="1800" baseline="30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82984"/>
                                        </p:tgtEl>
                                        <p:attrNameLst>
                                          <p:attrName>style.visibility</p:attrName>
                                        </p:attrNameLst>
                                      </p:cBhvr>
                                      <p:to>
                                        <p:strVal val="visible"/>
                                      </p:to>
                                    </p:set>
                                    <p:animEffect transition="in" filter="checkerboard(across)">
                                      <p:cBhvr>
                                        <p:cTn id="21" dur="500"/>
                                        <p:tgtEl>
                                          <p:spTgt spid="829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2995"/>
                                        </p:tgtEl>
                                        <p:attrNameLst>
                                          <p:attrName>style.visibility</p:attrName>
                                        </p:attrNameLst>
                                      </p:cBhvr>
                                      <p:to>
                                        <p:strVal val="visible"/>
                                      </p:to>
                                    </p:set>
                                    <p:animEffect transition="in" filter="checkerboard(across)">
                                      <p:cBhvr>
                                        <p:cTn id="26" dur="500"/>
                                        <p:tgtEl>
                                          <p:spTgt spid="8299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82996"/>
                                        </p:tgtEl>
                                        <p:attrNameLst>
                                          <p:attrName>style.visibility</p:attrName>
                                        </p:attrNameLst>
                                      </p:cBhvr>
                                      <p:to>
                                        <p:strVal val="visible"/>
                                      </p:to>
                                    </p:set>
                                    <p:animEffect transition="in" filter="checkerboard(across)">
                                      <p:cBhvr>
                                        <p:cTn id="29" dur="500"/>
                                        <p:tgtEl>
                                          <p:spTgt spid="82996"/>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83004"/>
                                        </p:tgtEl>
                                        <p:attrNameLst>
                                          <p:attrName>style.visibility</p:attrName>
                                        </p:attrNameLst>
                                      </p:cBhvr>
                                      <p:to>
                                        <p:strVal val="visible"/>
                                      </p:to>
                                    </p:set>
                                    <p:animEffect transition="in" filter="checkerboard(across)">
                                      <p:cBhvr>
                                        <p:cTn id="32" dur="500"/>
                                        <p:tgtEl>
                                          <p:spTgt spid="83004"/>
                                        </p:tgtEl>
                                      </p:cBhvr>
                                    </p:animEffect>
                                  </p:childTnLst>
                                </p:cTn>
                              </p:par>
                              <p:par>
                                <p:cTn id="33" presetID="5" presetClass="exit" presetSubtype="10" fill="hold" nodeType="withEffect">
                                  <p:stCondLst>
                                    <p:cond delay="0"/>
                                  </p:stCondLst>
                                  <p:childTnLst>
                                    <p:animEffect transition="out" filter="checkerboard(across)">
                                      <p:cBhvr>
                                        <p:cTn id="34" dur="500"/>
                                        <p:tgtEl>
                                          <p:spTgt spid="82980"/>
                                        </p:tgtEl>
                                      </p:cBhvr>
                                    </p:animEffect>
                                    <p:set>
                                      <p:cBhvr>
                                        <p:cTn id="35" dur="1" fill="hold">
                                          <p:stCondLst>
                                            <p:cond delay="499"/>
                                          </p:stCondLst>
                                        </p:cTn>
                                        <p:tgtEl>
                                          <p:spTgt spid="82980"/>
                                        </p:tgtEl>
                                        <p:attrNameLst>
                                          <p:attrName>style.visibility</p:attrName>
                                        </p:attrNameLst>
                                      </p:cBhvr>
                                      <p:to>
                                        <p:strVal val="hidden"/>
                                      </p:to>
                                    </p:set>
                                  </p:childTnLst>
                                </p:cTn>
                              </p:par>
                              <p:par>
                                <p:cTn id="36" presetID="5" presetClass="entr" presetSubtype="1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checkerboard(across)">
                                      <p:cBhvr>
                                        <p:cTn id="38" dur="500"/>
                                        <p:tgtEl>
                                          <p:spTgt spid="2"/>
                                        </p:tgtEl>
                                      </p:cBhvr>
                                    </p:animEffect>
                                  </p:childTnLst>
                                </p:cTn>
                              </p:par>
                              <p:par>
                                <p:cTn id="39" presetID="5" presetClass="exit" presetSubtype="10" fill="hold" nodeType="withEffect">
                                  <p:stCondLst>
                                    <p:cond delay="0"/>
                                  </p:stCondLst>
                                  <p:childTnLst>
                                    <p:animEffect transition="out" filter="checkerboard(across)">
                                      <p:cBhvr>
                                        <p:cTn id="40" dur="500"/>
                                        <p:tgtEl>
                                          <p:spTgt spid="82984"/>
                                        </p:tgtEl>
                                      </p:cBhvr>
                                    </p:animEffect>
                                    <p:set>
                                      <p:cBhvr>
                                        <p:cTn id="41" dur="1" fill="hold">
                                          <p:stCondLst>
                                            <p:cond delay="499"/>
                                          </p:stCondLst>
                                        </p:cTn>
                                        <p:tgtEl>
                                          <p:spTgt spid="82984"/>
                                        </p:tgtEl>
                                        <p:attrNameLst>
                                          <p:attrName>style.visibility</p:attrName>
                                        </p:attrNameLst>
                                      </p:cBhvr>
                                      <p:to>
                                        <p:strVal val="hidden"/>
                                      </p:to>
                                    </p:set>
                                  </p:childTnLst>
                                </p:cTn>
                              </p:par>
                              <p:par>
                                <p:cTn id="42" presetID="5" presetClass="exit" presetSubtype="10" fill="hold" grpId="0" nodeType="withEffect">
                                  <p:stCondLst>
                                    <p:cond delay="0"/>
                                  </p:stCondLst>
                                  <p:childTnLst>
                                    <p:animEffect transition="out" filter="checkerboard(across)">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5" presetClass="exit" presetSubtype="10" fill="hold" grpId="0" nodeType="withEffect">
                                  <p:stCondLst>
                                    <p:cond delay="0"/>
                                  </p:stCondLst>
                                  <p:childTnLst>
                                    <p:animEffect transition="out" filter="checkerboard(across)">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5" presetClass="exit" presetSubtype="10" fill="hold" grpId="0" nodeType="withEffect">
                                  <p:stCondLst>
                                    <p:cond delay="0"/>
                                  </p:stCondLst>
                                  <p:childTnLst>
                                    <p:animEffect transition="out" filter="checkerboard(across)">
                                      <p:cBhvr>
                                        <p:cTn id="49" dur="500"/>
                                        <p:tgtEl>
                                          <p:spTgt spid="82994"/>
                                        </p:tgtEl>
                                      </p:cBhvr>
                                    </p:animEffect>
                                    <p:set>
                                      <p:cBhvr>
                                        <p:cTn id="50" dur="1" fill="hold">
                                          <p:stCondLst>
                                            <p:cond delay="499"/>
                                          </p:stCondLst>
                                        </p:cTn>
                                        <p:tgtEl>
                                          <p:spTgt spid="82994"/>
                                        </p:tgtEl>
                                        <p:attrNameLst>
                                          <p:attrName>style.visibility</p:attrName>
                                        </p:attrNameLst>
                                      </p:cBhvr>
                                      <p:to>
                                        <p:strVal val="hidden"/>
                                      </p:to>
                                    </p:set>
                                  </p:childTnLst>
                                </p:cTn>
                              </p:par>
                              <p:par>
                                <p:cTn id="51" presetID="5" presetClass="entr" presetSubtype="10" fill="hold" grpId="0" nodeType="withEffect">
                                  <p:stCondLst>
                                    <p:cond delay="0"/>
                                  </p:stCondLst>
                                  <p:childTnLst>
                                    <p:set>
                                      <p:cBhvr>
                                        <p:cTn id="52" dur="1" fill="hold">
                                          <p:stCondLst>
                                            <p:cond delay="0"/>
                                          </p:stCondLst>
                                        </p:cTn>
                                        <p:tgtEl>
                                          <p:spTgt spid="248876"/>
                                        </p:tgtEl>
                                        <p:attrNameLst>
                                          <p:attrName>style.visibility</p:attrName>
                                        </p:attrNameLst>
                                      </p:cBhvr>
                                      <p:to>
                                        <p:strVal val="visible"/>
                                      </p:to>
                                    </p:set>
                                    <p:animEffect transition="in" filter="checkerboard(across)">
                                      <p:cBhvr>
                                        <p:cTn id="53" dur="500"/>
                                        <p:tgtEl>
                                          <p:spTgt spid="248876"/>
                                        </p:tgtEl>
                                      </p:cBhvr>
                                    </p:animEffect>
                                  </p:childTnLst>
                                </p:cTn>
                              </p:par>
                              <p:par>
                                <p:cTn id="54" presetID="5" presetClass="exit" presetSubtype="10" fill="hold" grpId="0" nodeType="withEffect">
                                  <p:stCondLst>
                                    <p:cond delay="0"/>
                                  </p:stCondLst>
                                  <p:childTnLst>
                                    <p:animEffect transition="out" filter="checkerboard(across)">
                                      <p:cBhvr>
                                        <p:cTn id="55" dur="500"/>
                                        <p:tgtEl>
                                          <p:spTgt spid="248864"/>
                                        </p:tgtEl>
                                      </p:cBhvr>
                                    </p:animEffect>
                                    <p:set>
                                      <p:cBhvr>
                                        <p:cTn id="56" dur="1" fill="hold">
                                          <p:stCondLst>
                                            <p:cond delay="499"/>
                                          </p:stCondLst>
                                        </p:cTn>
                                        <p:tgtEl>
                                          <p:spTgt spid="248864"/>
                                        </p:tgtEl>
                                        <p:attrNameLst>
                                          <p:attrName>style.visibility</p:attrName>
                                        </p:attrNameLst>
                                      </p:cBhvr>
                                      <p:to>
                                        <p:strVal val="hidden"/>
                                      </p:to>
                                    </p:set>
                                  </p:childTnLst>
                                </p:cTn>
                              </p:par>
                              <p:par>
                                <p:cTn id="57" presetID="5" presetClass="entr" presetSubtype="10" fill="hold" nodeType="withEffect">
                                  <p:stCondLst>
                                    <p:cond delay="0"/>
                                  </p:stCondLst>
                                  <p:childTnLst>
                                    <p:set>
                                      <p:cBhvr>
                                        <p:cTn id="58" dur="1" fill="hold">
                                          <p:stCondLst>
                                            <p:cond delay="0"/>
                                          </p:stCondLst>
                                        </p:cTn>
                                        <p:tgtEl>
                                          <p:spTgt spid="248879"/>
                                        </p:tgtEl>
                                        <p:attrNameLst>
                                          <p:attrName>style.visibility</p:attrName>
                                        </p:attrNameLst>
                                      </p:cBhvr>
                                      <p:to>
                                        <p:strVal val="visible"/>
                                      </p:to>
                                    </p:set>
                                    <p:animEffect transition="in" filter="checkerboard(across)">
                                      <p:cBhvr>
                                        <p:cTn id="59" dur="500"/>
                                        <p:tgtEl>
                                          <p:spTgt spid="248879"/>
                                        </p:tgtEl>
                                      </p:cBhvr>
                                    </p:animEffect>
                                  </p:childTnLst>
                                </p:cTn>
                              </p:par>
                              <p:par>
                                <p:cTn id="60" presetID="5" presetClass="entr" presetSubtype="10" fill="hold" nodeType="withEffect">
                                  <p:stCondLst>
                                    <p:cond delay="0"/>
                                  </p:stCondLst>
                                  <p:childTnLst>
                                    <p:set>
                                      <p:cBhvr>
                                        <p:cTn id="61" dur="1" fill="hold">
                                          <p:stCondLst>
                                            <p:cond delay="0"/>
                                          </p:stCondLst>
                                        </p:cTn>
                                        <p:tgtEl>
                                          <p:spTgt spid="248878"/>
                                        </p:tgtEl>
                                        <p:attrNameLst>
                                          <p:attrName>style.visibility</p:attrName>
                                        </p:attrNameLst>
                                      </p:cBhvr>
                                      <p:to>
                                        <p:strVal val="visible"/>
                                      </p:to>
                                    </p:set>
                                    <p:animEffect transition="in" filter="checkerboard(across)">
                                      <p:cBhvr>
                                        <p:cTn id="62" dur="500"/>
                                        <p:tgtEl>
                                          <p:spTgt spid="248878"/>
                                        </p:tgtEl>
                                      </p:cBhvr>
                                    </p:animEffect>
                                  </p:childTnLst>
                                </p:cTn>
                              </p:par>
                              <p:par>
                                <p:cTn id="63" presetID="5" presetClass="entr" presetSubtype="1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checkerboard(across)">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64" grpId="0" animBg="1"/>
      <p:bldP spid="82994" grpId="0" animBg="1"/>
      <p:bldP spid="82995" grpId="0" animBg="1"/>
      <p:bldP spid="82996" grpId="0" animBg="1"/>
      <p:bldP spid="83004" grpId="0" animBg="1"/>
      <p:bldP spid="3" grpId="0" animBg="1"/>
      <p:bldP spid="3" grpId="1" animBg="1"/>
      <p:bldP spid="4" grpId="0" animBg="1"/>
      <p:bldP spid="4" grpId="1" animBg="1"/>
      <p:bldP spid="248876"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01" name="Freeform 57">
            <a:extLst>
              <a:ext uri="{FF2B5EF4-FFF2-40B4-BE49-F238E27FC236}">
                <a16:creationId xmlns:a16="http://schemas.microsoft.com/office/drawing/2014/main" id="{F45E07D9-6CF1-4A8F-9DD6-6414B5E0FB8A}"/>
              </a:ext>
            </a:extLst>
          </p:cNvPr>
          <p:cNvSpPr>
            <a:spLocks/>
          </p:cNvSpPr>
          <p:nvPr/>
        </p:nvSpPr>
        <p:spPr bwMode="auto">
          <a:xfrm>
            <a:off x="3606800" y="515939"/>
            <a:ext cx="603250" cy="619125"/>
          </a:xfrm>
          <a:custGeom>
            <a:avLst/>
            <a:gdLst>
              <a:gd name="T0" fmla="*/ 2147483646 w 380"/>
              <a:gd name="T1" fmla="*/ 0 h 390"/>
              <a:gd name="T2" fmla="*/ 2147483646 w 380"/>
              <a:gd name="T3" fmla="*/ 2147483646 h 390"/>
              <a:gd name="T4" fmla="*/ 0 w 380"/>
              <a:gd name="T5" fmla="*/ 2147483646 h 390"/>
              <a:gd name="T6" fmla="*/ 0 60000 65536"/>
              <a:gd name="T7" fmla="*/ 0 60000 65536"/>
              <a:gd name="T8" fmla="*/ 0 60000 65536"/>
              <a:gd name="T9" fmla="*/ 0 w 380"/>
              <a:gd name="T10" fmla="*/ 0 h 390"/>
              <a:gd name="T11" fmla="*/ 380 w 380"/>
              <a:gd name="T12" fmla="*/ 390 h 390"/>
            </a:gdLst>
            <a:ahLst/>
            <a:cxnLst>
              <a:cxn ang="T6">
                <a:pos x="T0" y="T1"/>
              </a:cxn>
              <a:cxn ang="T7">
                <a:pos x="T2" y="T3"/>
              </a:cxn>
              <a:cxn ang="T8">
                <a:pos x="T4" y="T5"/>
              </a:cxn>
            </a:cxnLst>
            <a:rect l="T9" t="T10" r="T11" b="T12"/>
            <a:pathLst>
              <a:path w="380" h="390">
                <a:moveTo>
                  <a:pt x="363" y="0"/>
                </a:moveTo>
                <a:cubicBezTo>
                  <a:pt x="356" y="42"/>
                  <a:pt x="380" y="181"/>
                  <a:pt x="320" y="246"/>
                </a:cubicBezTo>
                <a:cubicBezTo>
                  <a:pt x="275" y="314"/>
                  <a:pt x="67" y="360"/>
                  <a:pt x="0" y="390"/>
                </a:cubicBezTo>
              </a:path>
            </a:pathLst>
          </a:custGeom>
          <a:noFill/>
          <a:ln w="76200">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47" name="Rectangle 2">
            <a:extLst>
              <a:ext uri="{FF2B5EF4-FFF2-40B4-BE49-F238E27FC236}">
                <a16:creationId xmlns:a16="http://schemas.microsoft.com/office/drawing/2014/main" id="{66415491-527B-48DE-AFEC-B8B37B3D5041}"/>
              </a:ext>
            </a:extLst>
          </p:cNvPr>
          <p:cNvSpPr>
            <a:spLocks noGrp="1" noChangeArrowheads="1"/>
          </p:cNvSpPr>
          <p:nvPr>
            <p:ph type="title" idx="4294967295"/>
          </p:nvPr>
        </p:nvSpPr>
        <p:spPr>
          <a:xfrm>
            <a:off x="0" y="-6350"/>
            <a:ext cx="7772400" cy="1143000"/>
          </a:xfrm>
        </p:spPr>
        <p:txBody>
          <a:bodyPr/>
          <a:lstStyle/>
          <a:p>
            <a:pPr eaLnBrk="1" hangingPunct="1"/>
            <a:r>
              <a:rPr lang="cs-CZ" altLang="cs-CZ" sz="3200"/>
              <a:t>Pufrační </a:t>
            </a:r>
            <a:br>
              <a:rPr lang="cs-CZ" altLang="cs-CZ" sz="3200"/>
            </a:br>
            <a:r>
              <a:rPr lang="cs-CZ" altLang="cs-CZ" sz="3200"/>
              <a:t>křivka</a:t>
            </a:r>
          </a:p>
        </p:txBody>
      </p:sp>
      <p:sp>
        <p:nvSpPr>
          <p:cNvPr id="82948" name="Line 4">
            <a:extLst>
              <a:ext uri="{FF2B5EF4-FFF2-40B4-BE49-F238E27FC236}">
                <a16:creationId xmlns:a16="http://schemas.microsoft.com/office/drawing/2014/main" id="{42B251BE-5BCD-4F45-B31E-EA42B8CA474E}"/>
              </a:ext>
            </a:extLst>
          </p:cNvPr>
          <p:cNvSpPr>
            <a:spLocks noChangeShapeType="1"/>
          </p:cNvSpPr>
          <p:nvPr/>
        </p:nvSpPr>
        <p:spPr bwMode="auto">
          <a:xfrm flipH="1">
            <a:off x="2711451" y="6381750"/>
            <a:ext cx="6697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49" name="Line 5">
            <a:extLst>
              <a:ext uri="{FF2B5EF4-FFF2-40B4-BE49-F238E27FC236}">
                <a16:creationId xmlns:a16="http://schemas.microsoft.com/office/drawing/2014/main" id="{25C94B5B-ABC9-4F1A-B74C-29ACA2DA55EA}"/>
              </a:ext>
            </a:extLst>
          </p:cNvPr>
          <p:cNvSpPr>
            <a:spLocks noChangeShapeType="1"/>
          </p:cNvSpPr>
          <p:nvPr/>
        </p:nvSpPr>
        <p:spPr bwMode="auto">
          <a:xfrm flipH="1">
            <a:off x="2711450" y="1484314"/>
            <a:ext cx="0" cy="4897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0" name="Line 6">
            <a:extLst>
              <a:ext uri="{FF2B5EF4-FFF2-40B4-BE49-F238E27FC236}">
                <a16:creationId xmlns:a16="http://schemas.microsoft.com/office/drawing/2014/main" id="{3960FDE2-89CC-4D6B-BC4C-1CEB0C8ED6A3}"/>
              </a:ext>
            </a:extLst>
          </p:cNvPr>
          <p:cNvSpPr>
            <a:spLocks noChangeShapeType="1"/>
          </p:cNvSpPr>
          <p:nvPr/>
        </p:nvSpPr>
        <p:spPr bwMode="auto">
          <a:xfrm flipV="1">
            <a:off x="6096000" y="1557338"/>
            <a:ext cx="0" cy="4824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1" name="Line 7">
            <a:extLst>
              <a:ext uri="{FF2B5EF4-FFF2-40B4-BE49-F238E27FC236}">
                <a16:creationId xmlns:a16="http://schemas.microsoft.com/office/drawing/2014/main" id="{6FB14D0D-513C-4EF8-959E-17A74CBFA8AC}"/>
              </a:ext>
            </a:extLst>
          </p:cNvPr>
          <p:cNvSpPr>
            <a:spLocks noChangeShapeType="1"/>
          </p:cNvSpPr>
          <p:nvPr/>
        </p:nvSpPr>
        <p:spPr bwMode="auto">
          <a:xfrm>
            <a:off x="2711450" y="3933825"/>
            <a:ext cx="64087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2" name="Line 8">
            <a:extLst>
              <a:ext uri="{FF2B5EF4-FFF2-40B4-BE49-F238E27FC236}">
                <a16:creationId xmlns:a16="http://schemas.microsoft.com/office/drawing/2014/main" id="{5FBDB44C-DA91-4FF4-9DFC-ED6A02482C6A}"/>
              </a:ext>
            </a:extLst>
          </p:cNvPr>
          <p:cNvSpPr>
            <a:spLocks noChangeShapeType="1"/>
          </p:cNvSpPr>
          <p:nvPr/>
        </p:nvSpPr>
        <p:spPr bwMode="auto">
          <a:xfrm>
            <a:off x="6096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3" name="Line 9">
            <a:extLst>
              <a:ext uri="{FF2B5EF4-FFF2-40B4-BE49-F238E27FC236}">
                <a16:creationId xmlns:a16="http://schemas.microsoft.com/office/drawing/2014/main" id="{9373BB97-16DF-4585-A9F4-0D483024FDAE}"/>
              </a:ext>
            </a:extLst>
          </p:cNvPr>
          <p:cNvSpPr>
            <a:spLocks noChangeShapeType="1"/>
          </p:cNvSpPr>
          <p:nvPr/>
        </p:nvSpPr>
        <p:spPr bwMode="auto">
          <a:xfrm>
            <a:off x="6527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4" name="Line 10">
            <a:extLst>
              <a:ext uri="{FF2B5EF4-FFF2-40B4-BE49-F238E27FC236}">
                <a16:creationId xmlns:a16="http://schemas.microsoft.com/office/drawing/2014/main" id="{00CD1C66-4229-440D-B390-C2D5D505C37A}"/>
              </a:ext>
            </a:extLst>
          </p:cNvPr>
          <p:cNvSpPr>
            <a:spLocks noChangeShapeType="1"/>
          </p:cNvSpPr>
          <p:nvPr/>
        </p:nvSpPr>
        <p:spPr bwMode="auto">
          <a:xfrm>
            <a:off x="69596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5" name="Line 11">
            <a:extLst>
              <a:ext uri="{FF2B5EF4-FFF2-40B4-BE49-F238E27FC236}">
                <a16:creationId xmlns:a16="http://schemas.microsoft.com/office/drawing/2014/main" id="{EB5CF881-CFC1-4E18-8741-CB577C9DA794}"/>
              </a:ext>
            </a:extLst>
          </p:cNvPr>
          <p:cNvSpPr>
            <a:spLocks noChangeShapeType="1"/>
          </p:cNvSpPr>
          <p:nvPr/>
        </p:nvSpPr>
        <p:spPr bwMode="auto">
          <a:xfrm>
            <a:off x="7391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6" name="Line 12">
            <a:extLst>
              <a:ext uri="{FF2B5EF4-FFF2-40B4-BE49-F238E27FC236}">
                <a16:creationId xmlns:a16="http://schemas.microsoft.com/office/drawing/2014/main" id="{ED38FB8E-A361-4C04-A259-0F0D4266B917}"/>
              </a:ext>
            </a:extLst>
          </p:cNvPr>
          <p:cNvSpPr>
            <a:spLocks noChangeShapeType="1"/>
          </p:cNvSpPr>
          <p:nvPr/>
        </p:nvSpPr>
        <p:spPr bwMode="auto">
          <a:xfrm>
            <a:off x="7823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7" name="Line 13">
            <a:extLst>
              <a:ext uri="{FF2B5EF4-FFF2-40B4-BE49-F238E27FC236}">
                <a16:creationId xmlns:a16="http://schemas.microsoft.com/office/drawing/2014/main" id="{FAB531D8-A4A5-4ADE-BB1E-4289AFAA4375}"/>
              </a:ext>
            </a:extLst>
          </p:cNvPr>
          <p:cNvSpPr>
            <a:spLocks noChangeShapeType="1"/>
          </p:cNvSpPr>
          <p:nvPr/>
        </p:nvSpPr>
        <p:spPr bwMode="auto">
          <a:xfrm>
            <a:off x="8255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8" name="Line 14">
            <a:extLst>
              <a:ext uri="{FF2B5EF4-FFF2-40B4-BE49-F238E27FC236}">
                <a16:creationId xmlns:a16="http://schemas.microsoft.com/office/drawing/2014/main" id="{F952DFC4-EB53-40DA-9EB1-C0C54DDC5E82}"/>
              </a:ext>
            </a:extLst>
          </p:cNvPr>
          <p:cNvSpPr>
            <a:spLocks noChangeShapeType="1"/>
          </p:cNvSpPr>
          <p:nvPr/>
        </p:nvSpPr>
        <p:spPr bwMode="auto">
          <a:xfrm>
            <a:off x="8686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9" name="Line 15">
            <a:extLst>
              <a:ext uri="{FF2B5EF4-FFF2-40B4-BE49-F238E27FC236}">
                <a16:creationId xmlns:a16="http://schemas.microsoft.com/office/drawing/2014/main" id="{3502698B-C495-4209-8C07-8E945A273D3D}"/>
              </a:ext>
            </a:extLst>
          </p:cNvPr>
          <p:cNvSpPr>
            <a:spLocks noChangeShapeType="1"/>
          </p:cNvSpPr>
          <p:nvPr/>
        </p:nvSpPr>
        <p:spPr bwMode="auto">
          <a:xfrm>
            <a:off x="6096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0" name="Line 16">
            <a:extLst>
              <a:ext uri="{FF2B5EF4-FFF2-40B4-BE49-F238E27FC236}">
                <a16:creationId xmlns:a16="http://schemas.microsoft.com/office/drawing/2014/main" id="{E7F8C65E-8B90-41F8-BA4F-3E482BDEE48A}"/>
              </a:ext>
            </a:extLst>
          </p:cNvPr>
          <p:cNvSpPr>
            <a:spLocks noChangeShapeType="1"/>
          </p:cNvSpPr>
          <p:nvPr/>
        </p:nvSpPr>
        <p:spPr bwMode="auto">
          <a:xfrm>
            <a:off x="5664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1" name="Line 17">
            <a:extLst>
              <a:ext uri="{FF2B5EF4-FFF2-40B4-BE49-F238E27FC236}">
                <a16:creationId xmlns:a16="http://schemas.microsoft.com/office/drawing/2014/main" id="{401F2D3E-765E-47EA-9D76-714EEA294B54}"/>
              </a:ext>
            </a:extLst>
          </p:cNvPr>
          <p:cNvSpPr>
            <a:spLocks noChangeShapeType="1"/>
          </p:cNvSpPr>
          <p:nvPr/>
        </p:nvSpPr>
        <p:spPr bwMode="auto">
          <a:xfrm>
            <a:off x="5232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2" name="Line 18">
            <a:extLst>
              <a:ext uri="{FF2B5EF4-FFF2-40B4-BE49-F238E27FC236}">
                <a16:creationId xmlns:a16="http://schemas.microsoft.com/office/drawing/2014/main" id="{690C6618-E472-48F7-B4A1-4984578FF2E2}"/>
              </a:ext>
            </a:extLst>
          </p:cNvPr>
          <p:cNvSpPr>
            <a:spLocks noChangeShapeType="1"/>
          </p:cNvSpPr>
          <p:nvPr/>
        </p:nvSpPr>
        <p:spPr bwMode="auto">
          <a:xfrm>
            <a:off x="48006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3" name="Line 19">
            <a:extLst>
              <a:ext uri="{FF2B5EF4-FFF2-40B4-BE49-F238E27FC236}">
                <a16:creationId xmlns:a16="http://schemas.microsoft.com/office/drawing/2014/main" id="{C27BCC4E-24C6-4456-A120-405F8E7D52D6}"/>
              </a:ext>
            </a:extLst>
          </p:cNvPr>
          <p:cNvSpPr>
            <a:spLocks noChangeShapeType="1"/>
          </p:cNvSpPr>
          <p:nvPr/>
        </p:nvSpPr>
        <p:spPr bwMode="auto">
          <a:xfrm>
            <a:off x="43688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4" name="Line 20">
            <a:extLst>
              <a:ext uri="{FF2B5EF4-FFF2-40B4-BE49-F238E27FC236}">
                <a16:creationId xmlns:a16="http://schemas.microsoft.com/office/drawing/2014/main" id="{9BEE5FBB-4D85-4CE6-BEC7-CF7184BC818F}"/>
              </a:ext>
            </a:extLst>
          </p:cNvPr>
          <p:cNvSpPr>
            <a:spLocks noChangeShapeType="1"/>
          </p:cNvSpPr>
          <p:nvPr/>
        </p:nvSpPr>
        <p:spPr bwMode="auto">
          <a:xfrm>
            <a:off x="39370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5" name="Line 21">
            <a:extLst>
              <a:ext uri="{FF2B5EF4-FFF2-40B4-BE49-F238E27FC236}">
                <a16:creationId xmlns:a16="http://schemas.microsoft.com/office/drawing/2014/main" id="{FB34634E-84A5-4E8B-A39F-8BAECEAE3DDA}"/>
              </a:ext>
            </a:extLst>
          </p:cNvPr>
          <p:cNvSpPr>
            <a:spLocks noChangeShapeType="1"/>
          </p:cNvSpPr>
          <p:nvPr/>
        </p:nvSpPr>
        <p:spPr bwMode="auto">
          <a:xfrm>
            <a:off x="35052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6" name="Line 22">
            <a:extLst>
              <a:ext uri="{FF2B5EF4-FFF2-40B4-BE49-F238E27FC236}">
                <a16:creationId xmlns:a16="http://schemas.microsoft.com/office/drawing/2014/main" id="{F8DA6883-4978-4E0F-B845-A2DA15FFD0FF}"/>
              </a:ext>
            </a:extLst>
          </p:cNvPr>
          <p:cNvSpPr>
            <a:spLocks noChangeShapeType="1"/>
          </p:cNvSpPr>
          <p:nvPr/>
        </p:nvSpPr>
        <p:spPr bwMode="auto">
          <a:xfrm>
            <a:off x="3073400"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7" name="Text Box 23">
            <a:extLst>
              <a:ext uri="{FF2B5EF4-FFF2-40B4-BE49-F238E27FC236}">
                <a16:creationId xmlns:a16="http://schemas.microsoft.com/office/drawing/2014/main" id="{FCD29404-A03F-42D1-B9F9-D9634995FD66}"/>
              </a:ext>
            </a:extLst>
          </p:cNvPr>
          <p:cNvSpPr txBox="1">
            <a:spLocks noChangeArrowheads="1"/>
          </p:cNvSpPr>
          <p:nvPr/>
        </p:nvSpPr>
        <p:spPr bwMode="auto">
          <a:xfrm>
            <a:off x="1900238" y="1001713"/>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pH</a:t>
            </a:r>
          </a:p>
        </p:txBody>
      </p:sp>
      <p:sp>
        <p:nvSpPr>
          <p:cNvPr id="82968" name="Text Box 24">
            <a:extLst>
              <a:ext uri="{FF2B5EF4-FFF2-40B4-BE49-F238E27FC236}">
                <a16:creationId xmlns:a16="http://schemas.microsoft.com/office/drawing/2014/main" id="{A5E66DFB-2F44-4FED-AEE4-FDC6BF31ED1D}"/>
              </a:ext>
            </a:extLst>
          </p:cNvPr>
          <p:cNvSpPr txBox="1">
            <a:spLocks noChangeArrowheads="1"/>
          </p:cNvSpPr>
          <p:nvPr/>
        </p:nvSpPr>
        <p:spPr bwMode="auto">
          <a:xfrm>
            <a:off x="8328026" y="5942013"/>
            <a:ext cx="233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Přidání H</a:t>
            </a:r>
            <a:r>
              <a:rPr lang="cs-CZ" altLang="cs-CZ" sz="1800" baseline="30000">
                <a:latin typeface="Times New Roman" panose="02020603050405020304" pitchFamily="18" charset="0"/>
              </a:rPr>
              <a:t>+</a:t>
            </a:r>
            <a:r>
              <a:rPr lang="cs-CZ" altLang="cs-CZ" sz="1800">
                <a:latin typeface="Times New Roman" panose="02020603050405020304" pitchFamily="18" charset="0"/>
              </a:rPr>
              <a:t> mmol/l</a:t>
            </a:r>
          </a:p>
        </p:txBody>
      </p:sp>
      <p:sp>
        <p:nvSpPr>
          <p:cNvPr id="82969" name="Text Box 25">
            <a:extLst>
              <a:ext uri="{FF2B5EF4-FFF2-40B4-BE49-F238E27FC236}">
                <a16:creationId xmlns:a16="http://schemas.microsoft.com/office/drawing/2014/main" id="{3E49C858-0EB4-46AF-9591-08E0B8E1F3DD}"/>
              </a:ext>
            </a:extLst>
          </p:cNvPr>
          <p:cNvSpPr txBox="1">
            <a:spLocks noChangeArrowheads="1"/>
          </p:cNvSpPr>
          <p:nvPr/>
        </p:nvSpPr>
        <p:spPr bwMode="auto">
          <a:xfrm>
            <a:off x="2674939" y="5942013"/>
            <a:ext cx="2484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Přidání OH</a:t>
            </a:r>
            <a:r>
              <a:rPr lang="cs-CZ" altLang="cs-CZ" sz="1800" baseline="30000">
                <a:latin typeface="Times New Roman" panose="02020603050405020304" pitchFamily="18" charset="0"/>
              </a:rPr>
              <a:t>-</a:t>
            </a:r>
            <a:r>
              <a:rPr lang="cs-CZ" altLang="cs-CZ" sz="1800">
                <a:latin typeface="Times New Roman" panose="02020603050405020304" pitchFamily="18" charset="0"/>
              </a:rPr>
              <a:t> mmol/l</a:t>
            </a:r>
          </a:p>
        </p:txBody>
      </p:sp>
      <p:sp>
        <p:nvSpPr>
          <p:cNvPr id="82970" name="Text Box 26">
            <a:extLst>
              <a:ext uri="{FF2B5EF4-FFF2-40B4-BE49-F238E27FC236}">
                <a16:creationId xmlns:a16="http://schemas.microsoft.com/office/drawing/2014/main" id="{823CC180-55C3-45B4-97A5-586898DF4E35}"/>
              </a:ext>
            </a:extLst>
          </p:cNvPr>
          <p:cNvSpPr txBox="1">
            <a:spLocks noChangeArrowheads="1"/>
          </p:cNvSpPr>
          <p:nvPr/>
        </p:nvSpPr>
        <p:spPr bwMode="auto">
          <a:xfrm>
            <a:off x="2782889" y="6459538"/>
            <a:ext cx="7272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-7      -6    -5     -4    -3    -2    -1     0      1     2      3     4      5      6       7</a:t>
            </a:r>
          </a:p>
          <a:p>
            <a:pPr>
              <a:spcBef>
                <a:spcPct val="0"/>
              </a:spcBef>
              <a:buClrTx/>
              <a:buFontTx/>
              <a:buNone/>
            </a:pPr>
            <a:endParaRPr lang="cs-CZ" altLang="cs-CZ" sz="1800">
              <a:latin typeface="Times New Roman" panose="02020603050405020304" pitchFamily="18" charset="0"/>
            </a:endParaRPr>
          </a:p>
        </p:txBody>
      </p:sp>
      <p:sp>
        <p:nvSpPr>
          <p:cNvPr id="82971" name="Line 27">
            <a:extLst>
              <a:ext uri="{FF2B5EF4-FFF2-40B4-BE49-F238E27FC236}">
                <a16:creationId xmlns:a16="http://schemas.microsoft.com/office/drawing/2014/main" id="{07E1B58A-8037-4FEF-8246-215BB75D8373}"/>
              </a:ext>
            </a:extLst>
          </p:cNvPr>
          <p:cNvSpPr>
            <a:spLocks noChangeShapeType="1"/>
          </p:cNvSpPr>
          <p:nvPr/>
        </p:nvSpPr>
        <p:spPr bwMode="auto">
          <a:xfrm>
            <a:off x="9120188" y="63087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2" name="Freeform 29">
            <a:extLst>
              <a:ext uri="{FF2B5EF4-FFF2-40B4-BE49-F238E27FC236}">
                <a16:creationId xmlns:a16="http://schemas.microsoft.com/office/drawing/2014/main" id="{FCE9F26A-4CC3-468B-BBD6-89A24FF442EC}"/>
              </a:ext>
            </a:extLst>
          </p:cNvPr>
          <p:cNvSpPr>
            <a:spLocks/>
          </p:cNvSpPr>
          <p:nvPr/>
        </p:nvSpPr>
        <p:spPr bwMode="auto">
          <a:xfrm>
            <a:off x="3071813" y="1628776"/>
            <a:ext cx="5689600" cy="4321175"/>
          </a:xfrm>
          <a:custGeom>
            <a:avLst/>
            <a:gdLst>
              <a:gd name="T0" fmla="*/ 0 w 3584"/>
              <a:gd name="T1" fmla="*/ 0 h 2722"/>
              <a:gd name="T2" fmla="*/ 2147483646 w 3584"/>
              <a:gd name="T3" fmla="*/ 2147483646 h 2722"/>
              <a:gd name="T4" fmla="*/ 2147483646 w 3584"/>
              <a:gd name="T5" fmla="*/ 2147483646 h 2722"/>
              <a:gd name="T6" fmla="*/ 2147483646 w 3584"/>
              <a:gd name="T7" fmla="*/ 2147483646 h 2722"/>
              <a:gd name="T8" fmla="*/ 0 60000 65536"/>
              <a:gd name="T9" fmla="*/ 0 60000 65536"/>
              <a:gd name="T10" fmla="*/ 0 60000 65536"/>
              <a:gd name="T11" fmla="*/ 0 60000 65536"/>
              <a:gd name="T12" fmla="*/ 0 w 3584"/>
              <a:gd name="T13" fmla="*/ 0 h 2722"/>
              <a:gd name="T14" fmla="*/ 3584 w 3584"/>
              <a:gd name="T15" fmla="*/ 2722 h 2722"/>
            </a:gdLst>
            <a:ahLst/>
            <a:cxnLst>
              <a:cxn ang="T8">
                <a:pos x="T0" y="T1"/>
              </a:cxn>
              <a:cxn ang="T9">
                <a:pos x="T2" y="T3"/>
              </a:cxn>
              <a:cxn ang="T10">
                <a:pos x="T4" y="T5"/>
              </a:cxn>
              <a:cxn ang="T11">
                <a:pos x="T6" y="T7"/>
              </a:cxn>
            </a:cxnLst>
            <a:rect l="T12" t="T13" r="T14" b="T15"/>
            <a:pathLst>
              <a:path w="3584" h="2722">
                <a:moveTo>
                  <a:pt x="0" y="0"/>
                </a:moveTo>
                <a:cubicBezTo>
                  <a:pt x="29" y="269"/>
                  <a:pt x="192" y="1023"/>
                  <a:pt x="712" y="1237"/>
                </a:cubicBezTo>
                <a:cubicBezTo>
                  <a:pt x="1232" y="1451"/>
                  <a:pt x="2562" y="1431"/>
                  <a:pt x="3057" y="1625"/>
                </a:cubicBezTo>
                <a:cubicBezTo>
                  <a:pt x="3552" y="1819"/>
                  <a:pt x="3546" y="2486"/>
                  <a:pt x="3584" y="272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79" name="Rectangle 35">
            <a:extLst>
              <a:ext uri="{FF2B5EF4-FFF2-40B4-BE49-F238E27FC236}">
                <a16:creationId xmlns:a16="http://schemas.microsoft.com/office/drawing/2014/main" id="{3499930E-C682-4C1B-9EE5-991EFE144945}"/>
              </a:ext>
            </a:extLst>
          </p:cNvPr>
          <p:cNvSpPr>
            <a:spLocks noChangeArrowheads="1"/>
          </p:cNvSpPr>
          <p:nvPr/>
        </p:nvSpPr>
        <p:spPr bwMode="auto">
          <a:xfrm>
            <a:off x="6240464" y="2924175"/>
            <a:ext cx="3311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a:solidFill>
                  <a:schemeClr val="tx2"/>
                </a:solidFill>
                <a:latin typeface="Times New Roman" panose="02020603050405020304" pitchFamily="18" charset="0"/>
              </a:rPr>
              <a:t>H</a:t>
            </a:r>
            <a:r>
              <a:rPr lang="cs-CZ" altLang="cs-CZ" baseline="30000">
                <a:solidFill>
                  <a:schemeClr val="tx2"/>
                </a:solidFill>
                <a:latin typeface="Times New Roman" panose="02020603050405020304" pitchFamily="18" charset="0"/>
              </a:rPr>
              <a:t>+</a:t>
            </a:r>
            <a:r>
              <a:rPr lang="cs-CZ" altLang="cs-CZ">
                <a:solidFill>
                  <a:schemeClr val="tx2"/>
                </a:solidFill>
                <a:latin typeface="Times New Roman" panose="02020603050405020304" pitchFamily="18" charset="0"/>
              </a:rPr>
              <a:t> + Buf      HBuf    </a:t>
            </a:r>
          </a:p>
        </p:txBody>
      </p:sp>
      <p:sp>
        <p:nvSpPr>
          <p:cNvPr id="82980" name="Line 36">
            <a:extLst>
              <a:ext uri="{FF2B5EF4-FFF2-40B4-BE49-F238E27FC236}">
                <a16:creationId xmlns:a16="http://schemas.microsoft.com/office/drawing/2014/main" id="{777E94A5-DD75-4A8B-823D-D38CBAFA271C}"/>
              </a:ext>
            </a:extLst>
          </p:cNvPr>
          <p:cNvSpPr>
            <a:spLocks noChangeShapeType="1"/>
          </p:cNvSpPr>
          <p:nvPr/>
        </p:nvSpPr>
        <p:spPr bwMode="auto">
          <a:xfrm>
            <a:off x="7967663" y="3197225"/>
            <a:ext cx="3603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81" name="Rectangle 37">
            <a:extLst>
              <a:ext uri="{FF2B5EF4-FFF2-40B4-BE49-F238E27FC236}">
                <a16:creationId xmlns:a16="http://schemas.microsoft.com/office/drawing/2014/main" id="{74A82A40-C3E8-4137-9986-C38685B3EC9D}"/>
              </a:ext>
            </a:extLst>
          </p:cNvPr>
          <p:cNvSpPr>
            <a:spLocks noChangeArrowheads="1"/>
          </p:cNvSpPr>
          <p:nvPr/>
        </p:nvSpPr>
        <p:spPr bwMode="auto">
          <a:xfrm>
            <a:off x="2855914" y="4508500"/>
            <a:ext cx="3311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a:solidFill>
                  <a:schemeClr val="tx2"/>
                </a:solidFill>
                <a:latin typeface="Times New Roman" panose="02020603050405020304" pitchFamily="18" charset="0"/>
              </a:rPr>
              <a:t>H</a:t>
            </a:r>
            <a:r>
              <a:rPr lang="cs-CZ" altLang="cs-CZ" baseline="30000">
                <a:solidFill>
                  <a:schemeClr val="tx2"/>
                </a:solidFill>
                <a:latin typeface="Times New Roman" panose="02020603050405020304" pitchFamily="18" charset="0"/>
              </a:rPr>
              <a:t>+</a:t>
            </a:r>
            <a:r>
              <a:rPr lang="cs-CZ" altLang="cs-CZ">
                <a:solidFill>
                  <a:schemeClr val="tx2"/>
                </a:solidFill>
                <a:latin typeface="Times New Roman" panose="02020603050405020304" pitchFamily="18" charset="0"/>
              </a:rPr>
              <a:t> + Buf      HBuf    </a:t>
            </a:r>
          </a:p>
        </p:txBody>
      </p:sp>
      <p:sp>
        <p:nvSpPr>
          <p:cNvPr id="82982" name="Line 38">
            <a:extLst>
              <a:ext uri="{FF2B5EF4-FFF2-40B4-BE49-F238E27FC236}">
                <a16:creationId xmlns:a16="http://schemas.microsoft.com/office/drawing/2014/main" id="{29AE0C69-8D51-4225-86F8-3C4DC0FB59A7}"/>
              </a:ext>
            </a:extLst>
          </p:cNvPr>
          <p:cNvSpPr>
            <a:spLocks noChangeShapeType="1"/>
          </p:cNvSpPr>
          <p:nvPr/>
        </p:nvSpPr>
        <p:spPr bwMode="auto">
          <a:xfrm flipH="1">
            <a:off x="4511675" y="4773613"/>
            <a:ext cx="431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83" name="Line 39">
            <a:extLst>
              <a:ext uri="{FF2B5EF4-FFF2-40B4-BE49-F238E27FC236}">
                <a16:creationId xmlns:a16="http://schemas.microsoft.com/office/drawing/2014/main" id="{7150A78E-AB38-4CB1-9A87-3730FE8B4256}"/>
              </a:ext>
            </a:extLst>
          </p:cNvPr>
          <p:cNvSpPr>
            <a:spLocks noChangeShapeType="1"/>
          </p:cNvSpPr>
          <p:nvPr/>
        </p:nvSpPr>
        <p:spPr bwMode="auto">
          <a:xfrm>
            <a:off x="3071813" y="5013325"/>
            <a:ext cx="0" cy="503238"/>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84" name="Line 40">
            <a:extLst>
              <a:ext uri="{FF2B5EF4-FFF2-40B4-BE49-F238E27FC236}">
                <a16:creationId xmlns:a16="http://schemas.microsoft.com/office/drawing/2014/main" id="{019A43CA-2944-4256-979C-6EB26A791A09}"/>
              </a:ext>
            </a:extLst>
          </p:cNvPr>
          <p:cNvSpPr>
            <a:spLocks noChangeShapeType="1"/>
          </p:cNvSpPr>
          <p:nvPr/>
        </p:nvSpPr>
        <p:spPr bwMode="auto">
          <a:xfrm>
            <a:off x="6456363" y="2276475"/>
            <a:ext cx="0" cy="64770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Rectangle 43">
            <a:extLst>
              <a:ext uri="{FF2B5EF4-FFF2-40B4-BE49-F238E27FC236}">
                <a16:creationId xmlns:a16="http://schemas.microsoft.com/office/drawing/2014/main" id="{CE833BF4-557C-4EF1-B3EA-9DE740756F62}"/>
              </a:ext>
            </a:extLst>
          </p:cNvPr>
          <p:cNvSpPr>
            <a:spLocks noChangeArrowheads="1"/>
          </p:cNvSpPr>
          <p:nvPr/>
        </p:nvSpPr>
        <p:spPr bwMode="auto">
          <a:xfrm>
            <a:off x="9191625" y="981076"/>
            <a:ext cx="1081088" cy="1008063"/>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a:latin typeface="Times New Roman" panose="02020603050405020304" pitchFamily="18" charset="0"/>
              </a:rPr>
              <a:t>HBuf</a:t>
            </a:r>
            <a:endParaRPr lang="en-US" altLang="cs-CZ">
              <a:latin typeface="Times New Roman" panose="02020603050405020304" pitchFamily="18" charset="0"/>
            </a:endParaRPr>
          </a:p>
        </p:txBody>
      </p:sp>
      <p:sp>
        <p:nvSpPr>
          <p:cNvPr id="3" name="Rectangle 44">
            <a:extLst>
              <a:ext uri="{FF2B5EF4-FFF2-40B4-BE49-F238E27FC236}">
                <a16:creationId xmlns:a16="http://schemas.microsoft.com/office/drawing/2014/main" id="{F84E0F26-0487-4ED8-9D74-F5EF7874BAE1}"/>
              </a:ext>
            </a:extLst>
          </p:cNvPr>
          <p:cNvSpPr>
            <a:spLocks noChangeArrowheads="1"/>
          </p:cNvSpPr>
          <p:nvPr/>
        </p:nvSpPr>
        <p:spPr bwMode="auto">
          <a:xfrm>
            <a:off x="7321550" y="1557339"/>
            <a:ext cx="1079500" cy="935037"/>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3600">
                <a:latin typeface="Times New Roman" panose="02020603050405020304" pitchFamily="18" charset="0"/>
              </a:rPr>
              <a:t>Buf</a:t>
            </a:r>
            <a:r>
              <a:rPr lang="cs-CZ" altLang="cs-CZ" sz="3600" baseline="30000">
                <a:latin typeface="Times New Roman" panose="02020603050405020304" pitchFamily="18" charset="0"/>
              </a:rPr>
              <a:t>-</a:t>
            </a:r>
            <a:endParaRPr lang="en-US" altLang="cs-CZ" sz="3600" baseline="30000">
              <a:latin typeface="Times New Roman" panose="02020603050405020304" pitchFamily="18" charset="0"/>
            </a:endParaRPr>
          </a:p>
        </p:txBody>
      </p:sp>
      <p:sp>
        <p:nvSpPr>
          <p:cNvPr id="4" name="Rectangle 45">
            <a:extLst>
              <a:ext uri="{FF2B5EF4-FFF2-40B4-BE49-F238E27FC236}">
                <a16:creationId xmlns:a16="http://schemas.microsoft.com/office/drawing/2014/main" id="{C3353B20-6718-4462-8567-9105F1D58F8B}"/>
              </a:ext>
            </a:extLst>
          </p:cNvPr>
          <p:cNvSpPr>
            <a:spLocks noChangeArrowheads="1"/>
          </p:cNvSpPr>
          <p:nvPr/>
        </p:nvSpPr>
        <p:spPr bwMode="auto">
          <a:xfrm>
            <a:off x="7967663" y="979489"/>
            <a:ext cx="360362" cy="2889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5" name="Freeform 48">
            <a:extLst>
              <a:ext uri="{FF2B5EF4-FFF2-40B4-BE49-F238E27FC236}">
                <a16:creationId xmlns:a16="http://schemas.microsoft.com/office/drawing/2014/main" id="{3E7AF4D3-241F-4871-A6FF-E14C5C9DC329}"/>
              </a:ext>
            </a:extLst>
          </p:cNvPr>
          <p:cNvSpPr>
            <a:spLocks/>
          </p:cNvSpPr>
          <p:nvPr/>
        </p:nvSpPr>
        <p:spPr bwMode="auto">
          <a:xfrm flipH="1">
            <a:off x="8401051" y="1109664"/>
            <a:ext cx="733425" cy="447675"/>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Freeform 49">
            <a:extLst>
              <a:ext uri="{FF2B5EF4-FFF2-40B4-BE49-F238E27FC236}">
                <a16:creationId xmlns:a16="http://schemas.microsoft.com/office/drawing/2014/main" id="{F240FE92-A15A-4F29-A251-CB6C5CC2E069}"/>
              </a:ext>
            </a:extLst>
          </p:cNvPr>
          <p:cNvSpPr>
            <a:spLocks/>
          </p:cNvSpPr>
          <p:nvPr/>
        </p:nvSpPr>
        <p:spPr bwMode="auto">
          <a:xfrm flipH="1">
            <a:off x="8399463" y="1557339"/>
            <a:ext cx="793750" cy="447675"/>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94" name="Oval 50">
            <a:extLst>
              <a:ext uri="{FF2B5EF4-FFF2-40B4-BE49-F238E27FC236}">
                <a16:creationId xmlns:a16="http://schemas.microsoft.com/office/drawing/2014/main" id="{9BD39B54-DDBE-4852-ACE7-B8668FC693C9}"/>
              </a:ext>
            </a:extLst>
          </p:cNvPr>
          <p:cNvSpPr>
            <a:spLocks noChangeArrowheads="1"/>
          </p:cNvSpPr>
          <p:nvPr/>
        </p:nvSpPr>
        <p:spPr bwMode="auto">
          <a:xfrm>
            <a:off x="6024563" y="3789363"/>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5" name="Rectangle 51">
            <a:extLst>
              <a:ext uri="{FF2B5EF4-FFF2-40B4-BE49-F238E27FC236}">
                <a16:creationId xmlns:a16="http://schemas.microsoft.com/office/drawing/2014/main" id="{955BC902-DD4C-4418-AB0C-9050A7E7A51E}"/>
              </a:ext>
            </a:extLst>
          </p:cNvPr>
          <p:cNvSpPr>
            <a:spLocks noChangeArrowheads="1"/>
          </p:cNvSpPr>
          <p:nvPr/>
        </p:nvSpPr>
        <p:spPr bwMode="auto">
          <a:xfrm>
            <a:off x="7967663" y="260351"/>
            <a:ext cx="360362" cy="720725"/>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6" name="Oval 52">
            <a:extLst>
              <a:ext uri="{FF2B5EF4-FFF2-40B4-BE49-F238E27FC236}">
                <a16:creationId xmlns:a16="http://schemas.microsoft.com/office/drawing/2014/main" id="{386FCB2A-E877-4C7D-A293-DA858188249F}"/>
              </a:ext>
            </a:extLst>
          </p:cNvPr>
          <p:cNvSpPr>
            <a:spLocks noChangeArrowheads="1"/>
          </p:cNvSpPr>
          <p:nvPr/>
        </p:nvSpPr>
        <p:spPr bwMode="auto">
          <a:xfrm>
            <a:off x="7535863" y="4005263"/>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7" name="Rectangle 53">
            <a:extLst>
              <a:ext uri="{FF2B5EF4-FFF2-40B4-BE49-F238E27FC236}">
                <a16:creationId xmlns:a16="http://schemas.microsoft.com/office/drawing/2014/main" id="{5D5165FA-48B0-4ACE-9DB8-E94B92445BF8}"/>
              </a:ext>
            </a:extLst>
          </p:cNvPr>
          <p:cNvSpPr>
            <a:spLocks noChangeArrowheads="1"/>
          </p:cNvSpPr>
          <p:nvPr/>
        </p:nvSpPr>
        <p:spPr bwMode="auto">
          <a:xfrm>
            <a:off x="9191625" y="836613"/>
            <a:ext cx="1081088" cy="144462"/>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8" name="Rectangle 54">
            <a:extLst>
              <a:ext uri="{FF2B5EF4-FFF2-40B4-BE49-F238E27FC236}">
                <a16:creationId xmlns:a16="http://schemas.microsoft.com/office/drawing/2014/main" id="{B5762707-C3DB-404B-AE06-93C81B4D6384}"/>
              </a:ext>
            </a:extLst>
          </p:cNvPr>
          <p:cNvSpPr>
            <a:spLocks noChangeArrowheads="1"/>
          </p:cNvSpPr>
          <p:nvPr/>
        </p:nvSpPr>
        <p:spPr bwMode="auto">
          <a:xfrm>
            <a:off x="7318375" y="1557338"/>
            <a:ext cx="1081088" cy="144462"/>
          </a:xfrm>
          <a:prstGeom prst="rect">
            <a:avLst/>
          </a:prstGeom>
          <a:solidFill>
            <a:srgbClr val="CCFFFF"/>
          </a:solidFill>
          <a:ln w="9525">
            <a:solidFill>
              <a:schemeClr val="tx1"/>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2999" name="Line 55">
            <a:extLst>
              <a:ext uri="{FF2B5EF4-FFF2-40B4-BE49-F238E27FC236}">
                <a16:creationId xmlns:a16="http://schemas.microsoft.com/office/drawing/2014/main" id="{C8A278B8-481E-48FB-A54A-51445FD6CA65}"/>
              </a:ext>
            </a:extLst>
          </p:cNvPr>
          <p:cNvSpPr>
            <a:spLocks noChangeShapeType="1"/>
          </p:cNvSpPr>
          <p:nvPr/>
        </p:nvSpPr>
        <p:spPr bwMode="auto">
          <a:xfrm flipH="1">
            <a:off x="3432175" y="1125538"/>
            <a:ext cx="4535488" cy="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000" name="Text Box 56">
            <a:extLst>
              <a:ext uri="{FF2B5EF4-FFF2-40B4-BE49-F238E27FC236}">
                <a16:creationId xmlns:a16="http://schemas.microsoft.com/office/drawing/2014/main" id="{6F7CABF5-06FF-4505-A5FF-8410D42F924B}"/>
              </a:ext>
            </a:extLst>
          </p:cNvPr>
          <p:cNvSpPr txBox="1">
            <a:spLocks noChangeArrowheads="1"/>
          </p:cNvSpPr>
          <p:nvPr/>
        </p:nvSpPr>
        <p:spPr bwMode="auto">
          <a:xfrm>
            <a:off x="3792539" y="1"/>
            <a:ext cx="719137" cy="830997"/>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400">
              <a:latin typeface="Times New Roman" panose="02020603050405020304" pitchFamily="18" charset="0"/>
            </a:endParaRPr>
          </a:p>
          <a:p>
            <a:pPr>
              <a:spcBef>
                <a:spcPct val="0"/>
              </a:spcBef>
              <a:buClrTx/>
              <a:buFontTx/>
              <a:buNone/>
            </a:pPr>
            <a:r>
              <a:rPr lang="cs-CZ" altLang="cs-CZ" sz="2400">
                <a:latin typeface="Times New Roman" panose="02020603050405020304" pitchFamily="18" charset="0"/>
              </a:rPr>
              <a:t>OH</a:t>
            </a:r>
            <a:r>
              <a:rPr lang="cs-CZ" altLang="cs-CZ" sz="2400" baseline="30000">
                <a:latin typeface="Times New Roman" panose="02020603050405020304" pitchFamily="18" charset="0"/>
              </a:rPr>
              <a:t>-</a:t>
            </a:r>
            <a:endParaRPr lang="en-US" altLang="cs-CZ" sz="2400" baseline="30000">
              <a:latin typeface="Times New Roman" panose="02020603050405020304" pitchFamily="18" charset="0"/>
            </a:endParaRPr>
          </a:p>
        </p:txBody>
      </p:sp>
      <p:sp>
        <p:nvSpPr>
          <p:cNvPr id="83002" name="Text Box 58">
            <a:extLst>
              <a:ext uri="{FF2B5EF4-FFF2-40B4-BE49-F238E27FC236}">
                <a16:creationId xmlns:a16="http://schemas.microsoft.com/office/drawing/2014/main" id="{88A46068-3699-4E50-B5FA-9C5F228B90D5}"/>
              </a:ext>
            </a:extLst>
          </p:cNvPr>
          <p:cNvSpPr txBox="1">
            <a:spLocks noChangeArrowheads="1"/>
          </p:cNvSpPr>
          <p:nvPr/>
        </p:nvSpPr>
        <p:spPr bwMode="auto">
          <a:xfrm>
            <a:off x="2711451" y="884238"/>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H</a:t>
            </a:r>
            <a:r>
              <a:rPr lang="cs-CZ" altLang="cs-CZ" sz="2400" baseline="-25000">
                <a:latin typeface="Times New Roman" panose="02020603050405020304" pitchFamily="18" charset="0"/>
              </a:rPr>
              <a:t>2</a:t>
            </a:r>
            <a:r>
              <a:rPr lang="cs-CZ" altLang="cs-CZ" sz="2400">
                <a:latin typeface="Times New Roman" panose="02020603050405020304" pitchFamily="18" charset="0"/>
              </a:rPr>
              <a:t>O</a:t>
            </a:r>
            <a:endParaRPr lang="en-US" altLang="cs-CZ" sz="2400">
              <a:latin typeface="Times New Roman" panose="02020603050405020304" pitchFamily="18" charset="0"/>
            </a:endParaRPr>
          </a:p>
        </p:txBody>
      </p:sp>
      <p:sp>
        <p:nvSpPr>
          <p:cNvPr id="83003" name="Rectangle 59">
            <a:extLst>
              <a:ext uri="{FF2B5EF4-FFF2-40B4-BE49-F238E27FC236}">
                <a16:creationId xmlns:a16="http://schemas.microsoft.com/office/drawing/2014/main" id="{3A965465-7424-4A48-AC3B-2556C61997A9}"/>
              </a:ext>
            </a:extLst>
          </p:cNvPr>
          <p:cNvSpPr>
            <a:spLocks noChangeArrowheads="1"/>
          </p:cNvSpPr>
          <p:nvPr/>
        </p:nvSpPr>
        <p:spPr bwMode="auto">
          <a:xfrm>
            <a:off x="9191625" y="981076"/>
            <a:ext cx="1081088" cy="144463"/>
          </a:xfrm>
          <a:prstGeom prst="rect">
            <a:avLst/>
          </a:prstGeom>
          <a:solidFill>
            <a:srgbClr val="CCFFFF"/>
          </a:solidFill>
          <a:ln w="9525">
            <a:solidFill>
              <a:schemeClr val="tx1"/>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3004" name="Rectangle 60">
            <a:extLst>
              <a:ext uri="{FF2B5EF4-FFF2-40B4-BE49-F238E27FC236}">
                <a16:creationId xmlns:a16="http://schemas.microsoft.com/office/drawing/2014/main" id="{722025A3-7707-4AE6-BBDD-5A8E7A7B44EC}"/>
              </a:ext>
            </a:extLst>
          </p:cNvPr>
          <p:cNvSpPr>
            <a:spLocks noChangeArrowheads="1"/>
          </p:cNvSpPr>
          <p:nvPr/>
        </p:nvSpPr>
        <p:spPr bwMode="auto">
          <a:xfrm>
            <a:off x="7967663" y="981076"/>
            <a:ext cx="360362" cy="288925"/>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000">
                <a:latin typeface="Times New Roman" panose="02020603050405020304" pitchFamily="18" charset="0"/>
              </a:rPr>
              <a:t>H</a:t>
            </a:r>
            <a:r>
              <a:rPr lang="cs-CZ" altLang="cs-CZ" sz="1000" baseline="30000">
                <a:latin typeface="Times New Roman" panose="02020603050405020304" pitchFamily="18" charset="0"/>
              </a:rPr>
              <a:t>+</a:t>
            </a:r>
            <a:endParaRPr lang="en-US" altLang="cs-CZ" sz="1000" baseline="30000">
              <a:latin typeface="Times New Roman" panose="02020603050405020304" pitchFamily="18" charset="0"/>
            </a:endParaRPr>
          </a:p>
        </p:txBody>
      </p:sp>
      <p:sp>
        <p:nvSpPr>
          <p:cNvPr id="83005" name="Rectangle 61">
            <a:extLst>
              <a:ext uri="{FF2B5EF4-FFF2-40B4-BE49-F238E27FC236}">
                <a16:creationId xmlns:a16="http://schemas.microsoft.com/office/drawing/2014/main" id="{00711B28-BB2B-4D33-AE6B-4BB5B8B46A97}"/>
              </a:ext>
            </a:extLst>
          </p:cNvPr>
          <p:cNvSpPr>
            <a:spLocks noChangeArrowheads="1"/>
          </p:cNvSpPr>
          <p:nvPr/>
        </p:nvSpPr>
        <p:spPr bwMode="auto">
          <a:xfrm>
            <a:off x="7318375" y="1412876"/>
            <a:ext cx="1081088" cy="144463"/>
          </a:xfrm>
          <a:prstGeom prst="rect">
            <a:avLst/>
          </a:prstGeom>
          <a:solidFill>
            <a:srgbClr val="FF0066"/>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3006" name="Oval 62">
            <a:extLst>
              <a:ext uri="{FF2B5EF4-FFF2-40B4-BE49-F238E27FC236}">
                <a16:creationId xmlns:a16="http://schemas.microsoft.com/office/drawing/2014/main" id="{5C1BE95E-2970-4130-80FA-AE7EC9FBA009}"/>
              </a:ext>
            </a:extLst>
          </p:cNvPr>
          <p:cNvSpPr>
            <a:spLocks noChangeArrowheads="1"/>
          </p:cNvSpPr>
          <p:nvPr/>
        </p:nvSpPr>
        <p:spPr bwMode="auto">
          <a:xfrm>
            <a:off x="4008438" y="3429000"/>
            <a:ext cx="215900" cy="215900"/>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52" name="Freeform 48">
            <a:extLst>
              <a:ext uri="{FF2B5EF4-FFF2-40B4-BE49-F238E27FC236}">
                <a16:creationId xmlns:a16="http://schemas.microsoft.com/office/drawing/2014/main" id="{321E5370-2173-438F-96A6-C62EB3FEBC57}"/>
              </a:ext>
            </a:extLst>
          </p:cNvPr>
          <p:cNvSpPr>
            <a:spLocks/>
          </p:cNvSpPr>
          <p:nvPr/>
        </p:nvSpPr>
        <p:spPr bwMode="auto">
          <a:xfrm flipH="1">
            <a:off x="8399464" y="1098551"/>
            <a:ext cx="733425" cy="447675"/>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Freeform 49">
            <a:extLst>
              <a:ext uri="{FF2B5EF4-FFF2-40B4-BE49-F238E27FC236}">
                <a16:creationId xmlns:a16="http://schemas.microsoft.com/office/drawing/2014/main" id="{8176931B-9C7D-41A7-B387-0DDDA61053A0}"/>
              </a:ext>
            </a:extLst>
          </p:cNvPr>
          <p:cNvSpPr>
            <a:spLocks/>
          </p:cNvSpPr>
          <p:nvPr/>
        </p:nvSpPr>
        <p:spPr bwMode="auto">
          <a:xfrm flipH="1">
            <a:off x="8399463" y="1547814"/>
            <a:ext cx="793750" cy="447675"/>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 name="Freeform 48">
            <a:extLst>
              <a:ext uri="{FF2B5EF4-FFF2-40B4-BE49-F238E27FC236}">
                <a16:creationId xmlns:a16="http://schemas.microsoft.com/office/drawing/2014/main" id="{661D7CE5-01E5-4967-B9AA-8C581833A479}"/>
              </a:ext>
            </a:extLst>
          </p:cNvPr>
          <p:cNvSpPr>
            <a:spLocks/>
          </p:cNvSpPr>
          <p:nvPr/>
        </p:nvSpPr>
        <p:spPr bwMode="auto">
          <a:xfrm flipH="1">
            <a:off x="8399464" y="1111251"/>
            <a:ext cx="733425" cy="447675"/>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Freeform 49">
            <a:extLst>
              <a:ext uri="{FF2B5EF4-FFF2-40B4-BE49-F238E27FC236}">
                <a16:creationId xmlns:a16="http://schemas.microsoft.com/office/drawing/2014/main" id="{9EE11C31-BDF2-4C47-845C-00FA0FA5A986}"/>
              </a:ext>
            </a:extLst>
          </p:cNvPr>
          <p:cNvSpPr>
            <a:spLocks/>
          </p:cNvSpPr>
          <p:nvPr/>
        </p:nvSpPr>
        <p:spPr bwMode="auto">
          <a:xfrm flipH="1">
            <a:off x="8401051" y="1558926"/>
            <a:ext cx="792163" cy="447675"/>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Freeform 48">
            <a:extLst>
              <a:ext uri="{FF2B5EF4-FFF2-40B4-BE49-F238E27FC236}">
                <a16:creationId xmlns:a16="http://schemas.microsoft.com/office/drawing/2014/main" id="{E9603535-B2AD-45F0-8600-F3D365AA0F69}"/>
              </a:ext>
            </a:extLst>
          </p:cNvPr>
          <p:cNvSpPr>
            <a:spLocks/>
          </p:cNvSpPr>
          <p:nvPr/>
        </p:nvSpPr>
        <p:spPr bwMode="auto">
          <a:xfrm flipH="1">
            <a:off x="8393114" y="1111251"/>
            <a:ext cx="733425" cy="447675"/>
          </a:xfrm>
          <a:custGeom>
            <a:avLst/>
            <a:gdLst>
              <a:gd name="T0" fmla="*/ 0 w 728"/>
              <a:gd name="T1" fmla="*/ 2147483646 h 645"/>
              <a:gd name="T2" fmla="*/ 2147483646 w 728"/>
              <a:gd name="T3" fmla="*/ 2147483646 h 645"/>
              <a:gd name="T4" fmla="*/ 2147483646 w 728"/>
              <a:gd name="T5" fmla="*/ 2147483646 h 645"/>
              <a:gd name="T6" fmla="*/ 2147483646 w 728"/>
              <a:gd name="T7" fmla="*/ 2147483646 h 645"/>
              <a:gd name="T8" fmla="*/ 2147483646 w 728"/>
              <a:gd name="T9" fmla="*/ 0 h 645"/>
              <a:gd name="T10" fmla="*/ 2147483646 w 728"/>
              <a:gd name="T11" fmla="*/ 0 h 645"/>
              <a:gd name="T12" fmla="*/ 0 60000 65536"/>
              <a:gd name="T13" fmla="*/ 0 60000 65536"/>
              <a:gd name="T14" fmla="*/ 0 60000 65536"/>
              <a:gd name="T15" fmla="*/ 0 60000 65536"/>
              <a:gd name="T16" fmla="*/ 0 60000 65536"/>
              <a:gd name="T17" fmla="*/ 0 60000 65536"/>
              <a:gd name="T18" fmla="*/ 0 w 728"/>
              <a:gd name="T19" fmla="*/ 0 h 645"/>
              <a:gd name="T20" fmla="*/ 728 w 728"/>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28" h="645">
                <a:moveTo>
                  <a:pt x="0" y="642"/>
                </a:moveTo>
                <a:lnTo>
                  <a:pt x="351" y="645"/>
                </a:lnTo>
                <a:cubicBezTo>
                  <a:pt x="420" y="628"/>
                  <a:pt x="405" y="630"/>
                  <a:pt x="416" y="538"/>
                </a:cubicBezTo>
                <a:lnTo>
                  <a:pt x="416" y="91"/>
                </a:lnTo>
                <a:cubicBezTo>
                  <a:pt x="429" y="1"/>
                  <a:pt x="445" y="15"/>
                  <a:pt x="497" y="0"/>
                </a:cubicBezTo>
                <a:lnTo>
                  <a:pt x="728"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Freeform 49">
            <a:extLst>
              <a:ext uri="{FF2B5EF4-FFF2-40B4-BE49-F238E27FC236}">
                <a16:creationId xmlns:a16="http://schemas.microsoft.com/office/drawing/2014/main" id="{88F38930-ECF3-4D82-B1F0-D04640D46143}"/>
              </a:ext>
            </a:extLst>
          </p:cNvPr>
          <p:cNvSpPr>
            <a:spLocks/>
          </p:cNvSpPr>
          <p:nvPr/>
        </p:nvSpPr>
        <p:spPr bwMode="auto">
          <a:xfrm flipH="1">
            <a:off x="8393113" y="1558926"/>
            <a:ext cx="792162" cy="447675"/>
          </a:xfrm>
          <a:custGeom>
            <a:avLst/>
            <a:gdLst>
              <a:gd name="T0" fmla="*/ 0 w 787"/>
              <a:gd name="T1" fmla="*/ 2147483646 h 645"/>
              <a:gd name="T2" fmla="*/ 2147483646 w 787"/>
              <a:gd name="T3" fmla="*/ 0 h 645"/>
              <a:gd name="T4" fmla="*/ 2147483646 w 787"/>
              <a:gd name="T5" fmla="*/ 2147483646 h 645"/>
              <a:gd name="T6" fmla="*/ 2147483646 w 787"/>
              <a:gd name="T7" fmla="*/ 2147483646 h 645"/>
              <a:gd name="T8" fmla="*/ 2147483646 w 787"/>
              <a:gd name="T9" fmla="*/ 2147483646 h 645"/>
              <a:gd name="T10" fmla="*/ 2147483646 w 787"/>
              <a:gd name="T11" fmla="*/ 2147483646 h 645"/>
              <a:gd name="T12" fmla="*/ 0 60000 65536"/>
              <a:gd name="T13" fmla="*/ 0 60000 65536"/>
              <a:gd name="T14" fmla="*/ 0 60000 65536"/>
              <a:gd name="T15" fmla="*/ 0 60000 65536"/>
              <a:gd name="T16" fmla="*/ 0 60000 65536"/>
              <a:gd name="T17" fmla="*/ 0 60000 65536"/>
              <a:gd name="T18" fmla="*/ 0 w 787"/>
              <a:gd name="T19" fmla="*/ 0 h 645"/>
              <a:gd name="T20" fmla="*/ 787 w 787"/>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787" h="645">
                <a:moveTo>
                  <a:pt x="0" y="2"/>
                </a:moveTo>
                <a:lnTo>
                  <a:pt x="410" y="0"/>
                </a:lnTo>
                <a:cubicBezTo>
                  <a:pt x="489" y="17"/>
                  <a:pt x="464" y="15"/>
                  <a:pt x="475" y="107"/>
                </a:cubicBezTo>
                <a:lnTo>
                  <a:pt x="475" y="554"/>
                </a:lnTo>
                <a:cubicBezTo>
                  <a:pt x="488" y="644"/>
                  <a:pt x="504" y="630"/>
                  <a:pt x="556" y="645"/>
                </a:cubicBezTo>
                <a:lnTo>
                  <a:pt x="787" y="645"/>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a:p>
            <a:pPr>
              <a:spcBef>
                <a:spcPct val="0"/>
              </a:spcBef>
              <a:buClrTx/>
              <a:buFontTx/>
              <a:buNone/>
            </a:pPr>
            <a:endParaRPr lang="cs-CZ" altLang="cs-CZ"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2984"/>
                                        </p:tgtEl>
                                        <p:attrNameLst>
                                          <p:attrName>style.visibility</p:attrName>
                                        </p:attrNameLst>
                                      </p:cBhvr>
                                      <p:to>
                                        <p:strVal val="visible"/>
                                      </p:to>
                                    </p:set>
                                    <p:anim calcmode="lin" valueType="num">
                                      <p:cBhvr additive="base">
                                        <p:cTn id="7" dur="500" fill="hold"/>
                                        <p:tgtEl>
                                          <p:spTgt spid="82984"/>
                                        </p:tgtEl>
                                        <p:attrNameLst>
                                          <p:attrName>ppt_x</p:attrName>
                                        </p:attrNameLst>
                                      </p:cBhvr>
                                      <p:tavLst>
                                        <p:tav tm="0">
                                          <p:val>
                                            <p:strVal val="#ppt_x"/>
                                          </p:val>
                                        </p:tav>
                                        <p:tav tm="100000">
                                          <p:val>
                                            <p:strVal val="#ppt_x"/>
                                          </p:val>
                                        </p:tav>
                                      </p:tavLst>
                                    </p:anim>
                                    <p:anim calcmode="lin" valueType="num">
                                      <p:cBhvr additive="base">
                                        <p:cTn id="8" dur="500" fill="hold"/>
                                        <p:tgtEl>
                                          <p:spTgt spid="8298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2995"/>
                                        </p:tgtEl>
                                        <p:attrNameLst>
                                          <p:attrName>style.visibility</p:attrName>
                                        </p:attrNameLst>
                                      </p:cBhvr>
                                      <p:to>
                                        <p:strVal val="visible"/>
                                      </p:to>
                                    </p:set>
                                    <p:anim calcmode="lin" valueType="num">
                                      <p:cBhvr additive="base">
                                        <p:cTn id="11" dur="500" fill="hold"/>
                                        <p:tgtEl>
                                          <p:spTgt spid="82995"/>
                                        </p:tgtEl>
                                        <p:attrNameLst>
                                          <p:attrName>ppt_x</p:attrName>
                                        </p:attrNameLst>
                                      </p:cBhvr>
                                      <p:tavLst>
                                        <p:tav tm="0">
                                          <p:val>
                                            <p:strVal val="#ppt_x"/>
                                          </p:val>
                                        </p:tav>
                                        <p:tav tm="100000">
                                          <p:val>
                                            <p:strVal val="#ppt_x"/>
                                          </p:val>
                                        </p:tav>
                                      </p:tavLst>
                                    </p:anim>
                                    <p:anim calcmode="lin" valueType="num">
                                      <p:cBhvr additive="base">
                                        <p:cTn id="12" dur="500" fill="hold"/>
                                        <p:tgtEl>
                                          <p:spTgt spid="82995"/>
                                        </p:tgtEl>
                                        <p:attrNameLst>
                                          <p:attrName>ppt_y</p:attrName>
                                        </p:attrNameLst>
                                      </p:cBhvr>
                                      <p:tavLst>
                                        <p:tav tm="0">
                                          <p:val>
                                            <p:strVal val="0-#ppt_h/2"/>
                                          </p:val>
                                        </p:tav>
                                        <p:tav tm="100000">
                                          <p:val>
                                            <p:strVal val="#ppt_y"/>
                                          </p:val>
                                        </p:tav>
                                      </p:tavLst>
                                    </p:anim>
                                  </p:childTnLst>
                                </p:cTn>
                              </p:par>
                              <p:par>
                                <p:cTn id="13" presetID="5" presetClass="entr" presetSubtype="10" fill="hold" grpId="0" nodeType="withEffect">
                                  <p:stCondLst>
                                    <p:cond delay="0"/>
                                  </p:stCondLst>
                                  <p:childTnLst>
                                    <p:set>
                                      <p:cBhvr>
                                        <p:cTn id="14" dur="1" fill="hold">
                                          <p:stCondLst>
                                            <p:cond delay="0"/>
                                          </p:stCondLst>
                                        </p:cTn>
                                        <p:tgtEl>
                                          <p:spTgt spid="82968"/>
                                        </p:tgtEl>
                                        <p:attrNameLst>
                                          <p:attrName>style.visibility</p:attrName>
                                        </p:attrNameLst>
                                      </p:cBhvr>
                                      <p:to>
                                        <p:strVal val="visible"/>
                                      </p:to>
                                    </p:set>
                                    <p:animEffect transition="in" filter="checkerboard(across)">
                                      <p:cBhvr>
                                        <p:cTn id="15" dur="500"/>
                                        <p:tgtEl>
                                          <p:spTgt spid="8296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2979"/>
                                        </p:tgtEl>
                                        <p:attrNameLst>
                                          <p:attrName>style.visibility</p:attrName>
                                        </p:attrNameLst>
                                      </p:cBhvr>
                                      <p:to>
                                        <p:strVal val="visible"/>
                                      </p:to>
                                    </p:set>
                                    <p:animEffect transition="in" filter="checkerboard(across)">
                                      <p:cBhvr>
                                        <p:cTn id="20" dur="500"/>
                                        <p:tgtEl>
                                          <p:spTgt spid="82979"/>
                                        </p:tgtEl>
                                      </p:cBhvr>
                                    </p:animEffect>
                                  </p:childTnLst>
                                </p:cTn>
                              </p:par>
                              <p:par>
                                <p:cTn id="21" presetID="5" presetClass="entr" presetSubtype="10" fill="hold" nodeType="withEffect">
                                  <p:stCondLst>
                                    <p:cond delay="0"/>
                                  </p:stCondLst>
                                  <p:childTnLst>
                                    <p:set>
                                      <p:cBhvr>
                                        <p:cTn id="22" dur="1" fill="hold">
                                          <p:stCondLst>
                                            <p:cond delay="0"/>
                                          </p:stCondLst>
                                        </p:cTn>
                                        <p:tgtEl>
                                          <p:spTgt spid="82980"/>
                                        </p:tgtEl>
                                        <p:attrNameLst>
                                          <p:attrName>style.visibility</p:attrName>
                                        </p:attrNameLst>
                                      </p:cBhvr>
                                      <p:to>
                                        <p:strVal val="visible"/>
                                      </p:to>
                                    </p:set>
                                    <p:animEffect transition="in" filter="checkerboard(across)">
                                      <p:cBhvr>
                                        <p:cTn id="23" dur="500"/>
                                        <p:tgtEl>
                                          <p:spTgt spid="8298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82997"/>
                                        </p:tgtEl>
                                        <p:attrNameLst>
                                          <p:attrName>style.visibility</p:attrName>
                                        </p:attrNameLst>
                                      </p:cBhvr>
                                      <p:to>
                                        <p:strVal val="visible"/>
                                      </p:to>
                                    </p:set>
                                    <p:animEffect transition="in" filter="checkerboard(across)">
                                      <p:cBhvr>
                                        <p:cTn id="26" dur="500"/>
                                        <p:tgtEl>
                                          <p:spTgt spid="8299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82998"/>
                                        </p:tgtEl>
                                        <p:attrNameLst>
                                          <p:attrName>style.visibility</p:attrName>
                                        </p:attrNameLst>
                                      </p:cBhvr>
                                      <p:to>
                                        <p:strVal val="visible"/>
                                      </p:to>
                                    </p:set>
                                    <p:animEffect transition="in" filter="checkerboard(across)">
                                      <p:cBhvr>
                                        <p:cTn id="29" dur="500"/>
                                        <p:tgtEl>
                                          <p:spTgt spid="8299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82996"/>
                                        </p:tgtEl>
                                        <p:attrNameLst>
                                          <p:attrName>style.visibility</p:attrName>
                                        </p:attrNameLst>
                                      </p:cBhvr>
                                      <p:to>
                                        <p:strVal val="visible"/>
                                      </p:to>
                                    </p:set>
                                    <p:animEffect transition="in" filter="checkerboard(across)">
                                      <p:cBhvr>
                                        <p:cTn id="32" dur="500"/>
                                        <p:tgtEl>
                                          <p:spTgt spid="82996"/>
                                        </p:tgtEl>
                                      </p:cBhvr>
                                    </p:animEffect>
                                  </p:childTnLst>
                                </p:cTn>
                              </p:par>
                              <p:par>
                                <p:cTn id="33" presetID="1" presetClass="exit" presetSubtype="0" fill="hold" grpId="0" nodeType="withEffect">
                                  <p:stCondLst>
                                    <p:cond delay="0"/>
                                  </p:stCondLst>
                                  <p:childTnLst>
                                    <p:set>
                                      <p:cBhvr>
                                        <p:cTn id="34" dur="1" fill="hold">
                                          <p:stCondLst>
                                            <p:cond delay="0"/>
                                          </p:stCondLst>
                                        </p:cTn>
                                        <p:tgtEl>
                                          <p:spTgt spid="8299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299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8299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8299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8299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8298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8297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82980"/>
                                        </p:tgtEl>
                                        <p:attrNameLst>
                                          <p:attrName>style.visibility</p:attrName>
                                        </p:attrNameLst>
                                      </p:cBhvr>
                                      <p:to>
                                        <p:strVal val="hidden"/>
                                      </p:to>
                                    </p:set>
                                  </p:childTnLst>
                                </p:cTn>
                              </p:par>
                              <p:par>
                                <p:cTn id="59" presetID="5" presetClass="entr" presetSubtype="10" fill="hold" grpId="1" nodeType="withEffect">
                                  <p:stCondLst>
                                    <p:cond delay="0"/>
                                  </p:stCondLst>
                                  <p:childTnLst>
                                    <p:set>
                                      <p:cBhvr>
                                        <p:cTn id="60" dur="1" fill="hold">
                                          <p:stCondLst>
                                            <p:cond delay="0"/>
                                          </p:stCondLst>
                                        </p:cTn>
                                        <p:tgtEl>
                                          <p:spTgt spid="82994"/>
                                        </p:tgtEl>
                                        <p:attrNameLst>
                                          <p:attrName>style.visibility</p:attrName>
                                        </p:attrNameLst>
                                      </p:cBhvr>
                                      <p:to>
                                        <p:strVal val="visible"/>
                                      </p:to>
                                    </p:set>
                                    <p:animEffect transition="in" filter="checkerboard(across)">
                                      <p:cBhvr>
                                        <p:cTn id="61" dur="500"/>
                                        <p:tgtEl>
                                          <p:spTgt spid="82994"/>
                                        </p:tgtEl>
                                      </p:cBhvr>
                                    </p:animEffect>
                                  </p:childTnLst>
                                </p:cTn>
                              </p:par>
                              <p:par>
                                <p:cTn id="62" presetID="1" presetClass="exit" presetSubtype="0" fill="hold" nodeType="withEffect">
                                  <p:stCondLst>
                                    <p:cond delay="0"/>
                                  </p:stCondLst>
                                  <p:childTnLst>
                                    <p:set>
                                      <p:cBhvr>
                                        <p:cTn id="63" dur="1" fill="hold">
                                          <p:stCondLst>
                                            <p:cond delay="0"/>
                                          </p:stCondLst>
                                        </p:cTn>
                                        <p:tgtEl>
                                          <p:spTgt spid="54"/>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55"/>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6"/>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83000"/>
                                        </p:tgtEl>
                                        <p:attrNameLst>
                                          <p:attrName>style.visibility</p:attrName>
                                        </p:attrNameLst>
                                      </p:cBhvr>
                                      <p:to>
                                        <p:strVal val="visible"/>
                                      </p:to>
                                    </p:set>
                                    <p:animEffect transition="in" filter="checkerboard(across)">
                                      <p:cBhvr>
                                        <p:cTn id="74" dur="500"/>
                                        <p:tgtEl>
                                          <p:spTgt spid="83000"/>
                                        </p:tgtEl>
                                      </p:cBhvr>
                                    </p:animEffect>
                                  </p:childTnLst>
                                </p:cTn>
                              </p:par>
                              <p:par>
                                <p:cTn id="75" presetID="5" presetClass="entr" presetSubtype="10" fill="hold" nodeType="withEffect">
                                  <p:stCondLst>
                                    <p:cond delay="0"/>
                                  </p:stCondLst>
                                  <p:childTnLst>
                                    <p:set>
                                      <p:cBhvr>
                                        <p:cTn id="76" dur="1" fill="hold">
                                          <p:stCondLst>
                                            <p:cond delay="0"/>
                                          </p:stCondLst>
                                        </p:cTn>
                                        <p:tgtEl>
                                          <p:spTgt spid="82999"/>
                                        </p:tgtEl>
                                        <p:attrNameLst>
                                          <p:attrName>style.visibility</p:attrName>
                                        </p:attrNameLst>
                                      </p:cBhvr>
                                      <p:to>
                                        <p:strVal val="visible"/>
                                      </p:to>
                                    </p:set>
                                    <p:animEffect transition="in" filter="checkerboard(across)">
                                      <p:cBhvr>
                                        <p:cTn id="77" dur="500"/>
                                        <p:tgtEl>
                                          <p:spTgt spid="82999"/>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83002"/>
                                        </p:tgtEl>
                                        <p:attrNameLst>
                                          <p:attrName>style.visibility</p:attrName>
                                        </p:attrNameLst>
                                      </p:cBhvr>
                                      <p:to>
                                        <p:strVal val="visible"/>
                                      </p:to>
                                    </p:set>
                                    <p:animEffect transition="in" filter="checkerboard(across)">
                                      <p:cBhvr>
                                        <p:cTn id="80" dur="500"/>
                                        <p:tgtEl>
                                          <p:spTgt spid="83002"/>
                                        </p:tgtEl>
                                      </p:cBhvr>
                                    </p:animEffect>
                                  </p:childTnLst>
                                </p:cTn>
                              </p:par>
                              <p:par>
                                <p:cTn id="81" presetID="5" presetClass="entr" presetSubtype="10" fill="hold" nodeType="withEffect">
                                  <p:stCondLst>
                                    <p:cond delay="0"/>
                                  </p:stCondLst>
                                  <p:childTnLst>
                                    <p:set>
                                      <p:cBhvr>
                                        <p:cTn id="82" dur="1" fill="hold">
                                          <p:stCondLst>
                                            <p:cond delay="0"/>
                                          </p:stCondLst>
                                        </p:cTn>
                                        <p:tgtEl>
                                          <p:spTgt spid="83001"/>
                                        </p:tgtEl>
                                        <p:attrNameLst>
                                          <p:attrName>style.visibility</p:attrName>
                                        </p:attrNameLst>
                                      </p:cBhvr>
                                      <p:to>
                                        <p:strVal val="visible"/>
                                      </p:to>
                                    </p:set>
                                    <p:animEffect transition="in" filter="checkerboard(across)">
                                      <p:cBhvr>
                                        <p:cTn id="83" dur="500"/>
                                        <p:tgtEl>
                                          <p:spTgt spid="83001"/>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83004"/>
                                        </p:tgtEl>
                                        <p:attrNameLst>
                                          <p:attrName>style.visibility</p:attrName>
                                        </p:attrNameLst>
                                      </p:cBhvr>
                                      <p:to>
                                        <p:strVal val="visible"/>
                                      </p:to>
                                    </p:set>
                                    <p:animEffect transition="in" filter="checkerboard(across)">
                                      <p:cBhvr>
                                        <p:cTn id="86" dur="500"/>
                                        <p:tgtEl>
                                          <p:spTgt spid="83004"/>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82969"/>
                                        </p:tgtEl>
                                        <p:attrNameLst>
                                          <p:attrName>style.visibility</p:attrName>
                                        </p:attrNameLst>
                                      </p:cBhvr>
                                      <p:to>
                                        <p:strVal val="visible"/>
                                      </p:to>
                                    </p:set>
                                    <p:animEffect transition="in" filter="checkerboard(across)">
                                      <p:cBhvr>
                                        <p:cTn id="89" dur="500"/>
                                        <p:tgtEl>
                                          <p:spTgt spid="8296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 presetClass="entr" presetSubtype="10" fill="hold" nodeType="clickEffect">
                                  <p:stCondLst>
                                    <p:cond delay="0"/>
                                  </p:stCondLst>
                                  <p:childTnLst>
                                    <p:set>
                                      <p:cBhvr>
                                        <p:cTn id="93" dur="1" fill="hold">
                                          <p:stCondLst>
                                            <p:cond delay="0"/>
                                          </p:stCondLst>
                                        </p:cTn>
                                        <p:tgtEl>
                                          <p:spTgt spid="82982"/>
                                        </p:tgtEl>
                                        <p:attrNameLst>
                                          <p:attrName>style.visibility</p:attrName>
                                        </p:attrNameLst>
                                      </p:cBhvr>
                                      <p:to>
                                        <p:strVal val="visible"/>
                                      </p:to>
                                    </p:set>
                                    <p:animEffect transition="in" filter="checkerboard(across)">
                                      <p:cBhvr>
                                        <p:cTn id="94" dur="500"/>
                                        <p:tgtEl>
                                          <p:spTgt spid="82982"/>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82981"/>
                                        </p:tgtEl>
                                        <p:attrNameLst>
                                          <p:attrName>style.visibility</p:attrName>
                                        </p:attrNameLst>
                                      </p:cBhvr>
                                      <p:to>
                                        <p:strVal val="visible"/>
                                      </p:to>
                                    </p:set>
                                    <p:animEffect transition="in" filter="checkerboard(across)">
                                      <p:cBhvr>
                                        <p:cTn id="97" dur="500"/>
                                        <p:tgtEl>
                                          <p:spTgt spid="82981"/>
                                        </p:tgtEl>
                                      </p:cBhvr>
                                    </p:animEffect>
                                  </p:childTnLst>
                                </p:cTn>
                              </p:par>
                              <p:par>
                                <p:cTn id="98" presetID="5" presetClass="entr" presetSubtype="10" fill="hold" nodeType="withEffect">
                                  <p:stCondLst>
                                    <p:cond delay="0"/>
                                  </p:stCondLst>
                                  <p:childTnLst>
                                    <p:set>
                                      <p:cBhvr>
                                        <p:cTn id="99" dur="1" fill="hold">
                                          <p:stCondLst>
                                            <p:cond delay="0"/>
                                          </p:stCondLst>
                                        </p:cTn>
                                        <p:tgtEl>
                                          <p:spTgt spid="82983"/>
                                        </p:tgtEl>
                                        <p:attrNameLst>
                                          <p:attrName>style.visibility</p:attrName>
                                        </p:attrNameLst>
                                      </p:cBhvr>
                                      <p:to>
                                        <p:strVal val="visible"/>
                                      </p:to>
                                    </p:set>
                                    <p:animEffect transition="in" filter="checkerboard(across)">
                                      <p:cBhvr>
                                        <p:cTn id="100" dur="500"/>
                                        <p:tgtEl>
                                          <p:spTgt spid="82983"/>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83003"/>
                                        </p:tgtEl>
                                        <p:attrNameLst>
                                          <p:attrName>style.visibility</p:attrName>
                                        </p:attrNameLst>
                                      </p:cBhvr>
                                      <p:to>
                                        <p:strVal val="visible"/>
                                      </p:to>
                                    </p:set>
                                    <p:animEffect transition="in" filter="checkerboard(across)">
                                      <p:cBhvr>
                                        <p:cTn id="103" dur="500"/>
                                        <p:tgtEl>
                                          <p:spTgt spid="83003"/>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83005"/>
                                        </p:tgtEl>
                                        <p:attrNameLst>
                                          <p:attrName>style.visibility</p:attrName>
                                        </p:attrNameLst>
                                      </p:cBhvr>
                                      <p:to>
                                        <p:strVal val="visible"/>
                                      </p:to>
                                    </p:set>
                                    <p:animEffect transition="in" filter="checkerboard(across)">
                                      <p:cBhvr>
                                        <p:cTn id="106" dur="500"/>
                                        <p:tgtEl>
                                          <p:spTgt spid="83005"/>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83006"/>
                                        </p:tgtEl>
                                        <p:attrNameLst>
                                          <p:attrName>style.visibility</p:attrName>
                                        </p:attrNameLst>
                                      </p:cBhvr>
                                      <p:to>
                                        <p:strVal val="visible"/>
                                      </p:to>
                                    </p:set>
                                    <p:animEffect transition="in" filter="checkerboard(across)">
                                      <p:cBhvr>
                                        <p:cTn id="109" dur="500"/>
                                        <p:tgtEl>
                                          <p:spTgt spid="83006"/>
                                        </p:tgtEl>
                                      </p:cBhvr>
                                    </p:animEffect>
                                  </p:childTnLst>
                                </p:cTn>
                              </p:par>
                              <p:par>
                                <p:cTn id="110" presetID="1" presetClass="exit" presetSubtype="0" fill="hold" grpId="2" nodeType="withEffect">
                                  <p:stCondLst>
                                    <p:cond delay="0"/>
                                  </p:stCondLst>
                                  <p:childTnLst>
                                    <p:set>
                                      <p:cBhvr>
                                        <p:cTn id="111" dur="1" fill="hold">
                                          <p:stCondLst>
                                            <p:cond delay="0"/>
                                          </p:stCondLst>
                                        </p:cTn>
                                        <p:tgtEl>
                                          <p:spTgt spid="82994"/>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83004"/>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57"/>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56"/>
                                        </p:tgtEl>
                                        <p:attrNameLst>
                                          <p:attrName>style.visibility</p:attrName>
                                        </p:attrNameLst>
                                      </p:cBhvr>
                                      <p:to>
                                        <p:strVal val="hidden"/>
                                      </p:to>
                                    </p:set>
                                  </p:childTnLst>
                                </p:cTn>
                              </p:par>
                              <p:par>
                                <p:cTn id="118" presetID="1" presetClass="entr" presetSubtype="0" fill="hold" nodeType="withEffect">
                                  <p:stCondLst>
                                    <p:cond delay="0"/>
                                  </p:stCondLst>
                                  <p:childTnLst>
                                    <p:set>
                                      <p:cBhvr>
                                        <p:cTn id="119" dur="1" fill="hold">
                                          <p:stCondLst>
                                            <p:cond delay="0"/>
                                          </p:stCondLst>
                                        </p:cTn>
                                        <p:tgtEl>
                                          <p:spTgt spid="53"/>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xit" presetSubtype="0" fill="hold" nodeType="clickEffect">
                                  <p:stCondLst>
                                    <p:cond delay="0"/>
                                  </p:stCondLst>
                                  <p:childTnLst>
                                    <p:set>
                                      <p:cBhvr>
                                        <p:cTn id="125" dur="1" fill="hold">
                                          <p:stCondLst>
                                            <p:cond delay="0"/>
                                          </p:stCondLst>
                                        </p:cTn>
                                        <p:tgtEl>
                                          <p:spTgt spid="82983"/>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8300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82981"/>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82982"/>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83005"/>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83003"/>
                                        </p:tgtEl>
                                        <p:attrNameLst>
                                          <p:attrName>style.visibility</p:attrName>
                                        </p:attrNameLst>
                                      </p:cBhvr>
                                      <p:to>
                                        <p:strVal val="hidden"/>
                                      </p:to>
                                    </p:set>
                                  </p:childTnLst>
                                </p:cTn>
                              </p:par>
                              <p:par>
                                <p:cTn id="136" presetID="5" presetClass="entr" presetSubtype="10" fill="hold" grpId="3" nodeType="withEffect">
                                  <p:stCondLst>
                                    <p:cond delay="0"/>
                                  </p:stCondLst>
                                  <p:childTnLst>
                                    <p:set>
                                      <p:cBhvr>
                                        <p:cTn id="137" dur="1" fill="hold">
                                          <p:stCondLst>
                                            <p:cond delay="0"/>
                                          </p:stCondLst>
                                        </p:cTn>
                                        <p:tgtEl>
                                          <p:spTgt spid="82994"/>
                                        </p:tgtEl>
                                        <p:attrNameLst>
                                          <p:attrName>style.visibility</p:attrName>
                                        </p:attrNameLst>
                                      </p:cBhvr>
                                      <p:to>
                                        <p:strVal val="visible"/>
                                      </p:to>
                                    </p:set>
                                    <p:animEffect transition="in" filter="checkerboard(across)">
                                      <p:cBhvr>
                                        <p:cTn id="138" dur="500"/>
                                        <p:tgtEl>
                                          <p:spTgt spid="82994"/>
                                        </p:tgtEl>
                                      </p:cBhvr>
                                    </p:animEffect>
                                  </p:childTnLst>
                                </p:cTn>
                              </p:par>
                              <p:par>
                                <p:cTn id="139" presetID="1" presetClass="exit" presetSubtype="0" fill="hold" nodeType="withEffect">
                                  <p:stCondLst>
                                    <p:cond delay="0"/>
                                  </p:stCondLst>
                                  <p:childTnLst>
                                    <p:set>
                                      <p:cBhvr>
                                        <p:cTn id="140" dur="1" fill="hold">
                                          <p:stCondLst>
                                            <p:cond delay="0"/>
                                          </p:stCondLst>
                                        </p:cTn>
                                        <p:tgtEl>
                                          <p:spTgt spid="83001"/>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82999"/>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8300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83002"/>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53"/>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52"/>
                                        </p:tgtEl>
                                        <p:attrNameLst>
                                          <p:attrName>style.visibility</p:attrName>
                                        </p:attrNameLst>
                                      </p:cBhvr>
                                      <p:to>
                                        <p:strVal val="hidden"/>
                                      </p:to>
                                    </p:set>
                                  </p:childTnLst>
                                </p:cTn>
                              </p:par>
                              <p:par>
                                <p:cTn id="151" presetID="1" presetClass="entr" presetSubtype="0" fill="hold" grpId="2" nodeType="with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8" grpId="0"/>
      <p:bldP spid="82969" grpId="0"/>
      <p:bldP spid="82979" grpId="0"/>
      <p:bldP spid="82979" grpId="1"/>
      <p:bldP spid="82981" grpId="0"/>
      <p:bldP spid="82981" grpId="1"/>
      <p:bldP spid="82994" grpId="0" animBg="1"/>
      <p:bldP spid="82994" grpId="1" animBg="1"/>
      <p:bldP spid="82994" grpId="2" animBg="1"/>
      <p:bldP spid="82994" grpId="3" animBg="1"/>
      <p:bldP spid="82995" grpId="0" animBg="1"/>
      <p:bldP spid="82995" grpId="1" animBg="1"/>
      <p:bldP spid="82996" grpId="0" animBg="1"/>
      <p:bldP spid="82996" grpId="1" animBg="1"/>
      <p:bldP spid="82997" grpId="0" animBg="1"/>
      <p:bldP spid="82997" grpId="1" animBg="1"/>
      <p:bldP spid="82998" grpId="0" animBg="1"/>
      <p:bldP spid="82998" grpId="1" animBg="1"/>
      <p:bldP spid="83000" grpId="0" animBg="1"/>
      <p:bldP spid="83000" grpId="1" animBg="1"/>
      <p:bldP spid="83002" grpId="0"/>
      <p:bldP spid="83002" grpId="1"/>
      <p:bldP spid="83003" grpId="0" animBg="1"/>
      <p:bldP spid="83003" grpId="1" animBg="1"/>
      <p:bldP spid="83004" grpId="0" animBg="1"/>
      <p:bldP spid="83004" grpId="1" animBg="1"/>
      <p:bldP spid="83005" grpId="0" animBg="1"/>
      <p:bldP spid="83005" grpId="1" animBg="1"/>
      <p:bldP spid="83006" grpId="0" animBg="1"/>
      <p:bldP spid="83006" grpId="1" animBg="1"/>
      <p:bldP spid="57" grpId="0" animBg="1"/>
      <p:bldP spid="57" grpId="1" animBg="1"/>
      <p:bldP spid="57"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reeform 6">
            <a:extLst>
              <a:ext uri="{FF2B5EF4-FFF2-40B4-BE49-F238E27FC236}">
                <a16:creationId xmlns:a16="http://schemas.microsoft.com/office/drawing/2014/main" id="{B4A9C496-A0F7-4E93-8508-1BDA04B54B16}"/>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995" name="Freeform 7">
            <a:extLst>
              <a:ext uri="{FF2B5EF4-FFF2-40B4-BE49-F238E27FC236}">
                <a16:creationId xmlns:a16="http://schemas.microsoft.com/office/drawing/2014/main" id="{ED347A1A-E543-437B-9EF6-15A7F6A8A0A7}"/>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996" name="Rectangle 8">
            <a:extLst>
              <a:ext uri="{FF2B5EF4-FFF2-40B4-BE49-F238E27FC236}">
                <a16:creationId xmlns:a16="http://schemas.microsoft.com/office/drawing/2014/main" id="{3E3D23B3-7C1A-4032-8C02-811B470915FE}"/>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4997" name="Rectangle 11">
            <a:extLst>
              <a:ext uri="{FF2B5EF4-FFF2-40B4-BE49-F238E27FC236}">
                <a16:creationId xmlns:a16="http://schemas.microsoft.com/office/drawing/2014/main" id="{7BE9E785-4C33-4850-B1EF-EEAAEC1E1873}"/>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4998" name="Rectangle 12">
            <a:extLst>
              <a:ext uri="{FF2B5EF4-FFF2-40B4-BE49-F238E27FC236}">
                <a16:creationId xmlns:a16="http://schemas.microsoft.com/office/drawing/2014/main" id="{4C8540E7-3781-491A-B5CA-44AF3C1469C6}"/>
              </a:ext>
            </a:extLst>
          </p:cNvPr>
          <p:cNvSpPr>
            <a:spLocks noChangeArrowheads="1"/>
          </p:cNvSpPr>
          <p:nvPr/>
        </p:nvSpPr>
        <p:spPr bwMode="auto">
          <a:xfrm>
            <a:off x="6954839" y="5167313"/>
            <a:ext cx="1106487" cy="8572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4999" name="Rectangle 13">
            <a:extLst>
              <a:ext uri="{FF2B5EF4-FFF2-40B4-BE49-F238E27FC236}">
                <a16:creationId xmlns:a16="http://schemas.microsoft.com/office/drawing/2014/main" id="{C2EC5C3C-AE6B-4BF5-A3A3-8F28EB795423}"/>
              </a:ext>
            </a:extLst>
          </p:cNvPr>
          <p:cNvSpPr>
            <a:spLocks noChangeArrowheads="1"/>
          </p:cNvSpPr>
          <p:nvPr/>
        </p:nvSpPr>
        <p:spPr bwMode="auto">
          <a:xfrm>
            <a:off x="9340850" y="4292600"/>
            <a:ext cx="1111250" cy="7953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5000" name="Rectangle 14">
            <a:extLst>
              <a:ext uri="{FF2B5EF4-FFF2-40B4-BE49-F238E27FC236}">
                <a16:creationId xmlns:a16="http://schemas.microsoft.com/office/drawing/2014/main" id="{760B5811-0D3D-4245-9744-15290502F3A9}"/>
              </a:ext>
            </a:extLst>
          </p:cNvPr>
          <p:cNvSpPr>
            <a:spLocks noChangeArrowheads="1"/>
          </p:cNvSpPr>
          <p:nvPr/>
        </p:nvSpPr>
        <p:spPr bwMode="auto">
          <a:xfrm>
            <a:off x="6954838" y="5157789"/>
            <a:ext cx="1111250" cy="8778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5001" name="Text Box 21">
            <a:extLst>
              <a:ext uri="{FF2B5EF4-FFF2-40B4-BE49-F238E27FC236}">
                <a16:creationId xmlns:a16="http://schemas.microsoft.com/office/drawing/2014/main" id="{70137F19-FB20-4CFD-8469-BCCE442F14BE}"/>
              </a:ext>
            </a:extLst>
          </p:cNvPr>
          <p:cNvSpPr txBox="1">
            <a:spLocks noChangeArrowheads="1"/>
          </p:cNvSpPr>
          <p:nvPr/>
        </p:nvSpPr>
        <p:spPr bwMode="auto">
          <a:xfrm>
            <a:off x="6940551" y="350043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85002" name="Rectangle 25">
            <a:extLst>
              <a:ext uri="{FF2B5EF4-FFF2-40B4-BE49-F238E27FC236}">
                <a16:creationId xmlns:a16="http://schemas.microsoft.com/office/drawing/2014/main" id="{56B6552E-0267-49F5-BDE5-C3E834444D70}"/>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5003" name="Text Box 26">
            <a:extLst>
              <a:ext uri="{FF2B5EF4-FFF2-40B4-BE49-F238E27FC236}">
                <a16:creationId xmlns:a16="http://schemas.microsoft.com/office/drawing/2014/main" id="{8D3CA192-3D9E-4AAE-864B-4ED052586358}"/>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85004" name="Text Box 27">
            <a:extLst>
              <a:ext uri="{FF2B5EF4-FFF2-40B4-BE49-F238E27FC236}">
                <a16:creationId xmlns:a16="http://schemas.microsoft.com/office/drawing/2014/main" id="{927021F0-1697-40AF-8E25-1CFF750C6B24}"/>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85005" name="Text Box 43">
            <a:extLst>
              <a:ext uri="{FF2B5EF4-FFF2-40B4-BE49-F238E27FC236}">
                <a16:creationId xmlns:a16="http://schemas.microsoft.com/office/drawing/2014/main" id="{31AE250E-801B-41E3-8CAE-5A4E2D635FC3}"/>
              </a:ext>
            </a:extLst>
          </p:cNvPr>
          <p:cNvSpPr txBox="1">
            <a:spLocks noChangeArrowheads="1"/>
          </p:cNvSpPr>
          <p:nvPr/>
        </p:nvSpPr>
        <p:spPr bwMode="auto">
          <a:xfrm>
            <a:off x="3987801" y="136526"/>
            <a:ext cx="2251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 v pufrech</a:t>
            </a:r>
          </a:p>
        </p:txBody>
      </p:sp>
      <p:sp>
        <p:nvSpPr>
          <p:cNvPr id="85006" name="TextovéPole 1">
            <a:extLst>
              <a:ext uri="{FF2B5EF4-FFF2-40B4-BE49-F238E27FC236}">
                <a16:creationId xmlns:a16="http://schemas.microsoft.com/office/drawing/2014/main" id="{3B5BCD16-EFC1-4863-8584-2DD2987D6C1C}"/>
              </a:ext>
            </a:extLst>
          </p:cNvPr>
          <p:cNvSpPr txBox="1">
            <a:spLocks noChangeArrowheads="1"/>
          </p:cNvSpPr>
          <p:nvPr/>
        </p:nvSpPr>
        <p:spPr bwMode="auto">
          <a:xfrm>
            <a:off x="1943101" y="4368801"/>
            <a:ext cx="296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[H</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grpSp>
        <p:nvGrpSpPr>
          <p:cNvPr id="85007" name="Skupina 31">
            <a:extLst>
              <a:ext uri="{FF2B5EF4-FFF2-40B4-BE49-F238E27FC236}">
                <a16:creationId xmlns:a16="http://schemas.microsoft.com/office/drawing/2014/main" id="{84AE947B-FB6A-413B-A4BC-78A512BE8E71}"/>
              </a:ext>
            </a:extLst>
          </p:cNvPr>
          <p:cNvGrpSpPr>
            <a:grpSpLocks/>
          </p:cNvGrpSpPr>
          <p:nvPr/>
        </p:nvGrpSpPr>
        <p:grpSpPr bwMode="auto">
          <a:xfrm>
            <a:off x="1482725" y="706439"/>
            <a:ext cx="5391150" cy="2992437"/>
            <a:chOff x="-40771" y="706841"/>
            <a:chExt cx="5389853" cy="2992786"/>
          </a:xfrm>
        </p:grpSpPr>
        <p:sp>
          <p:nvSpPr>
            <p:cNvPr id="85009" name="Rectangle 25">
              <a:extLst>
                <a:ext uri="{FF2B5EF4-FFF2-40B4-BE49-F238E27FC236}">
                  <a16:creationId xmlns:a16="http://schemas.microsoft.com/office/drawing/2014/main" id="{A5F1AAEB-2812-4AE0-8831-227E0EB56E21}"/>
                </a:ext>
              </a:extLst>
            </p:cNvPr>
            <p:cNvSpPr>
              <a:spLocks noChangeArrowheads="1"/>
            </p:cNvSpPr>
            <p:nvPr/>
          </p:nvSpPr>
          <p:spPr bwMode="auto">
            <a:xfrm flipH="1">
              <a:off x="168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34" name="Freeform 29">
              <a:extLst>
                <a:ext uri="{FF2B5EF4-FFF2-40B4-BE49-F238E27FC236}">
                  <a16:creationId xmlns:a16="http://schemas.microsoft.com/office/drawing/2014/main" id="{E792B5DA-C001-4C77-B208-D92D7AE034BF}"/>
                </a:ext>
              </a:extLst>
            </p:cNvPr>
            <p:cNvSpPr>
              <a:spLocks/>
            </p:cNvSpPr>
            <p:nvPr/>
          </p:nvSpPr>
          <p:spPr bwMode="auto">
            <a:xfrm>
              <a:off x="557573" y="981510"/>
              <a:ext cx="3340883" cy="2341836"/>
            </a:xfrm>
            <a:custGeom>
              <a:avLst/>
              <a:gdLst>
                <a:gd name="T0" fmla="*/ 0 w 3584"/>
                <a:gd name="T1" fmla="*/ 0 h 2722"/>
                <a:gd name="T2" fmla="*/ 2147483646 w 3584"/>
                <a:gd name="T3" fmla="*/ 2147483646 h 2722"/>
                <a:gd name="T4" fmla="*/ 2147483646 w 3584"/>
                <a:gd name="T5" fmla="*/ 2147483646 h 2722"/>
                <a:gd name="T6" fmla="*/ 2147483646 w 3584"/>
                <a:gd name="T7" fmla="*/ 2147483646 h 2722"/>
                <a:gd name="T8" fmla="*/ 0 60000 65536"/>
                <a:gd name="T9" fmla="*/ 0 60000 65536"/>
                <a:gd name="T10" fmla="*/ 0 60000 65536"/>
                <a:gd name="T11" fmla="*/ 0 60000 65536"/>
                <a:gd name="T12" fmla="*/ 0 w 3584"/>
                <a:gd name="T13" fmla="*/ 0 h 2722"/>
                <a:gd name="T14" fmla="*/ 3584 w 3584"/>
                <a:gd name="T15" fmla="*/ 2722 h 2722"/>
              </a:gdLst>
              <a:ahLst/>
              <a:cxnLst>
                <a:cxn ang="T8">
                  <a:pos x="T0" y="T1"/>
                </a:cxn>
                <a:cxn ang="T9">
                  <a:pos x="T2" y="T3"/>
                </a:cxn>
                <a:cxn ang="T10">
                  <a:pos x="T4" y="T5"/>
                </a:cxn>
                <a:cxn ang="T11">
                  <a:pos x="T6" y="T7"/>
                </a:cxn>
              </a:cxnLst>
              <a:rect l="T12" t="T13" r="T14" b="T15"/>
              <a:pathLst>
                <a:path w="3584" h="2722">
                  <a:moveTo>
                    <a:pt x="0" y="0"/>
                  </a:moveTo>
                  <a:cubicBezTo>
                    <a:pt x="29" y="269"/>
                    <a:pt x="192" y="1023"/>
                    <a:pt x="712" y="1237"/>
                  </a:cubicBezTo>
                  <a:cubicBezTo>
                    <a:pt x="1232" y="1451"/>
                    <a:pt x="2562" y="1431"/>
                    <a:pt x="3057" y="1625"/>
                  </a:cubicBezTo>
                  <a:cubicBezTo>
                    <a:pt x="3552" y="1819"/>
                    <a:pt x="3546" y="2486"/>
                    <a:pt x="3584" y="2722"/>
                  </a:cubicBez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cs-CZ">
                <a:ln>
                  <a:solidFill>
                    <a:schemeClr val="tx1"/>
                  </a:solidFill>
                  <a:prstDash val="solid"/>
                </a:ln>
              </a:endParaRPr>
            </a:p>
          </p:txBody>
        </p:sp>
        <p:grpSp>
          <p:nvGrpSpPr>
            <p:cNvPr id="85011" name="Skupina 34">
              <a:extLst>
                <a:ext uri="{FF2B5EF4-FFF2-40B4-BE49-F238E27FC236}">
                  <a16:creationId xmlns:a16="http://schemas.microsoft.com/office/drawing/2014/main" id="{FBE8D1FD-DA11-48EF-AD8E-CB0814F3B31E}"/>
                </a:ext>
              </a:extLst>
            </p:cNvPr>
            <p:cNvGrpSpPr>
              <a:grpSpLocks/>
            </p:cNvGrpSpPr>
            <p:nvPr/>
          </p:nvGrpSpPr>
          <p:grpSpPr bwMode="auto">
            <a:xfrm>
              <a:off x="530225" y="706841"/>
              <a:ext cx="3897759" cy="2642784"/>
              <a:chOff x="1187450" y="1484313"/>
              <a:chExt cx="6697663" cy="4897437"/>
            </a:xfrm>
          </p:grpSpPr>
          <p:sp>
            <p:nvSpPr>
              <p:cNvPr id="85014" name="Line 4">
                <a:extLst>
                  <a:ext uri="{FF2B5EF4-FFF2-40B4-BE49-F238E27FC236}">
                    <a16:creationId xmlns:a16="http://schemas.microsoft.com/office/drawing/2014/main" id="{478C12D4-8176-4B8F-A271-94430C9F9490}"/>
                  </a:ext>
                </a:extLst>
              </p:cNvPr>
              <p:cNvSpPr>
                <a:spLocks noChangeShapeType="1"/>
              </p:cNvSpPr>
              <p:nvPr/>
            </p:nvSpPr>
            <p:spPr bwMode="auto">
              <a:xfrm flipH="1">
                <a:off x="1187450" y="6381750"/>
                <a:ext cx="6697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15" name="Line 5">
                <a:extLst>
                  <a:ext uri="{FF2B5EF4-FFF2-40B4-BE49-F238E27FC236}">
                    <a16:creationId xmlns:a16="http://schemas.microsoft.com/office/drawing/2014/main" id="{54E8893C-5E36-41E2-B99E-F90F387B9B98}"/>
                  </a:ext>
                </a:extLst>
              </p:cNvPr>
              <p:cNvSpPr>
                <a:spLocks noChangeShapeType="1"/>
              </p:cNvSpPr>
              <p:nvPr/>
            </p:nvSpPr>
            <p:spPr bwMode="auto">
              <a:xfrm flipH="1">
                <a:off x="1187450" y="1484313"/>
                <a:ext cx="0" cy="4897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5012" name="Text Box 24">
              <a:extLst>
                <a:ext uri="{FF2B5EF4-FFF2-40B4-BE49-F238E27FC236}">
                  <a16:creationId xmlns:a16="http://schemas.microsoft.com/office/drawing/2014/main" id="{4416AC81-D5F4-4A52-8795-3A401A3D8E1E}"/>
                </a:ext>
              </a:extLst>
            </p:cNvPr>
            <p:cNvSpPr txBox="1">
              <a:spLocks noChangeArrowheads="1"/>
            </p:cNvSpPr>
            <p:nvPr/>
          </p:nvSpPr>
          <p:spPr bwMode="auto">
            <a:xfrm>
              <a:off x="3009107" y="3391850"/>
              <a:ext cx="2339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a:latin typeface="Times New Roman" panose="02020603050405020304" pitchFamily="18" charset="0"/>
                </a:rPr>
                <a:t>Přidání H</a:t>
              </a:r>
              <a:r>
                <a:rPr lang="cs-CZ" altLang="cs-CZ" sz="1400" baseline="30000">
                  <a:latin typeface="Times New Roman" panose="02020603050405020304" pitchFamily="18" charset="0"/>
                </a:rPr>
                <a:t>+</a:t>
              </a:r>
              <a:r>
                <a:rPr lang="cs-CZ" altLang="cs-CZ" sz="1400">
                  <a:latin typeface="Times New Roman" panose="02020603050405020304" pitchFamily="18" charset="0"/>
                </a:rPr>
                <a:t> mmol/l</a:t>
              </a:r>
            </a:p>
          </p:txBody>
        </p:sp>
        <p:sp>
          <p:nvSpPr>
            <p:cNvPr id="85013" name="Text Box 25">
              <a:extLst>
                <a:ext uri="{FF2B5EF4-FFF2-40B4-BE49-F238E27FC236}">
                  <a16:creationId xmlns:a16="http://schemas.microsoft.com/office/drawing/2014/main" id="{093EE10A-F088-47BB-B872-42EBA1280F9F}"/>
                </a:ext>
              </a:extLst>
            </p:cNvPr>
            <p:cNvSpPr txBox="1">
              <a:spLocks noChangeArrowheads="1"/>
            </p:cNvSpPr>
            <p:nvPr/>
          </p:nvSpPr>
          <p:spPr bwMode="auto">
            <a:xfrm>
              <a:off x="-40771" y="3373438"/>
              <a:ext cx="2484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a:latin typeface="Times New Roman" panose="02020603050405020304" pitchFamily="18" charset="0"/>
                </a:rPr>
                <a:t>Přidání OH</a:t>
              </a:r>
              <a:r>
                <a:rPr lang="cs-CZ" altLang="cs-CZ" sz="1400" baseline="30000">
                  <a:latin typeface="Times New Roman" panose="02020603050405020304" pitchFamily="18" charset="0"/>
                </a:rPr>
                <a:t>-</a:t>
              </a:r>
              <a:r>
                <a:rPr lang="cs-CZ" altLang="cs-CZ" sz="1400">
                  <a:latin typeface="Times New Roman" panose="02020603050405020304" pitchFamily="18" charset="0"/>
                </a:rPr>
                <a:t> mmol/l</a:t>
              </a:r>
            </a:p>
          </p:txBody>
        </p:sp>
      </p:grpSp>
      <p:sp>
        <p:nvSpPr>
          <p:cNvPr id="42" name="Oval 50">
            <a:extLst>
              <a:ext uri="{FF2B5EF4-FFF2-40B4-BE49-F238E27FC236}">
                <a16:creationId xmlns:a16="http://schemas.microsoft.com/office/drawing/2014/main" id="{DB3549FA-D66E-48DC-993F-AC58AB48698F}"/>
              </a:ext>
            </a:extLst>
          </p:cNvPr>
          <p:cNvSpPr>
            <a:spLocks noChangeArrowheads="1"/>
          </p:cNvSpPr>
          <p:nvPr/>
        </p:nvSpPr>
        <p:spPr bwMode="auto">
          <a:xfrm>
            <a:off x="3783013" y="2108200"/>
            <a:ext cx="215900" cy="198438"/>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5" presetClass="entr" presetSubtype="10" fill="hold" grpId="1"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checkerboard(across)">
                                      <p:cBhvr>
                                        <p:cTn id="9" dur="500"/>
                                        <p:tgtEl>
                                          <p:spTgt spid="42"/>
                                        </p:tgtEl>
                                      </p:cBhvr>
                                    </p:animEffect>
                                  </p:childTnLst>
                                </p:cTn>
                              </p:par>
                              <p:par>
                                <p:cTn id="10" presetID="1" presetClass="exit" presetSubtype="0" fill="hold" grpId="2" nodeType="withEffect">
                                  <p:stCondLst>
                                    <p:cond delay="0"/>
                                  </p:stCondLst>
                                  <p:childTnLst>
                                    <p:set>
                                      <p:cBhvr>
                                        <p:cTn id="11" dur="1" fill="hold">
                                          <p:stCondLst>
                                            <p:cond delay="0"/>
                                          </p:stCondLst>
                                        </p:cTn>
                                        <p:tgtEl>
                                          <p:spTgt spid="42"/>
                                        </p:tgtEl>
                                        <p:attrNameLst>
                                          <p:attrName>style.visibility</p:attrName>
                                        </p:attrNameLst>
                                      </p:cBhvr>
                                      <p:to>
                                        <p:strVal val="hidden"/>
                                      </p:to>
                                    </p:set>
                                  </p:childTnLst>
                                </p:cTn>
                              </p:par>
                              <p:par>
                                <p:cTn id="12" presetID="5" presetClass="entr" presetSubtype="10" fill="hold" grpId="3"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checkerboard(across)">
                                      <p:cBhvr>
                                        <p:cTn id="1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P spid="42" grpId="3"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reeform 6">
            <a:extLst>
              <a:ext uri="{FF2B5EF4-FFF2-40B4-BE49-F238E27FC236}">
                <a16:creationId xmlns:a16="http://schemas.microsoft.com/office/drawing/2014/main" id="{870CA8AF-0D74-47D0-93D9-0EF0DB0DD73A}"/>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3" name="Freeform 7">
            <a:extLst>
              <a:ext uri="{FF2B5EF4-FFF2-40B4-BE49-F238E27FC236}">
                <a16:creationId xmlns:a16="http://schemas.microsoft.com/office/drawing/2014/main" id="{8AED6511-8C30-4224-AD5C-591574394B41}"/>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4" name="Rectangle 8">
            <a:extLst>
              <a:ext uri="{FF2B5EF4-FFF2-40B4-BE49-F238E27FC236}">
                <a16:creationId xmlns:a16="http://schemas.microsoft.com/office/drawing/2014/main" id="{D6967FC1-E0F0-4998-961B-002B3B1257B3}"/>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45" name="Rectangle 9">
            <a:extLst>
              <a:ext uri="{FF2B5EF4-FFF2-40B4-BE49-F238E27FC236}">
                <a16:creationId xmlns:a16="http://schemas.microsoft.com/office/drawing/2014/main" id="{E1760CE6-A6CE-476C-807F-3863792F1A6C}"/>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46" name="Rectangle 11">
            <a:extLst>
              <a:ext uri="{FF2B5EF4-FFF2-40B4-BE49-F238E27FC236}">
                <a16:creationId xmlns:a16="http://schemas.microsoft.com/office/drawing/2014/main" id="{C6CEE89C-273E-476A-8A47-A27EDE886F94}"/>
              </a:ext>
            </a:extLst>
          </p:cNvPr>
          <p:cNvSpPr>
            <a:spLocks noChangeArrowheads="1"/>
          </p:cNvSpPr>
          <p:nvPr/>
        </p:nvSpPr>
        <p:spPr bwMode="auto">
          <a:xfrm>
            <a:off x="6919914" y="3529013"/>
            <a:ext cx="579437" cy="49530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47" name="Rectangle 12">
            <a:extLst>
              <a:ext uri="{FF2B5EF4-FFF2-40B4-BE49-F238E27FC236}">
                <a16:creationId xmlns:a16="http://schemas.microsoft.com/office/drawing/2014/main" id="{4A2D8A09-F96A-459F-BEAA-7E2D5137C951}"/>
              </a:ext>
            </a:extLst>
          </p:cNvPr>
          <p:cNvSpPr>
            <a:spLocks noChangeArrowheads="1"/>
          </p:cNvSpPr>
          <p:nvPr/>
        </p:nvSpPr>
        <p:spPr bwMode="auto">
          <a:xfrm>
            <a:off x="6954839" y="5167313"/>
            <a:ext cx="1106487" cy="857250"/>
          </a:xfrm>
          <a:prstGeom prst="rect">
            <a:avLst/>
          </a:prstGeom>
          <a:noFill/>
          <a:ln w="12700">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48" name="Rectangle 13">
            <a:extLst>
              <a:ext uri="{FF2B5EF4-FFF2-40B4-BE49-F238E27FC236}">
                <a16:creationId xmlns:a16="http://schemas.microsoft.com/office/drawing/2014/main" id="{3497A907-7510-47EA-89EB-6C318544D962}"/>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49" name="Rectangle 14">
            <a:extLst>
              <a:ext uri="{FF2B5EF4-FFF2-40B4-BE49-F238E27FC236}">
                <a16:creationId xmlns:a16="http://schemas.microsoft.com/office/drawing/2014/main" id="{8FF697B9-36F4-4223-BFA6-818C2C902C63}"/>
              </a:ext>
            </a:extLst>
          </p:cNvPr>
          <p:cNvSpPr>
            <a:spLocks noChangeArrowheads="1"/>
          </p:cNvSpPr>
          <p:nvPr/>
        </p:nvSpPr>
        <p:spPr bwMode="auto">
          <a:xfrm>
            <a:off x="6954838" y="5445125"/>
            <a:ext cx="1111250" cy="5905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50" name="Text Box 21">
            <a:extLst>
              <a:ext uri="{FF2B5EF4-FFF2-40B4-BE49-F238E27FC236}">
                <a16:creationId xmlns:a16="http://schemas.microsoft.com/office/drawing/2014/main" id="{186461FE-96D7-4AE2-8443-58B9630C68F0}"/>
              </a:ext>
            </a:extLst>
          </p:cNvPr>
          <p:cNvSpPr txBox="1">
            <a:spLocks noChangeArrowheads="1"/>
          </p:cNvSpPr>
          <p:nvPr/>
        </p:nvSpPr>
        <p:spPr bwMode="auto">
          <a:xfrm>
            <a:off x="6940551" y="354806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87051" name="Text Box 26">
            <a:extLst>
              <a:ext uri="{FF2B5EF4-FFF2-40B4-BE49-F238E27FC236}">
                <a16:creationId xmlns:a16="http://schemas.microsoft.com/office/drawing/2014/main" id="{31D638AD-AAB7-4187-A7CD-623991809F25}"/>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87052" name="Text Box 27">
            <a:extLst>
              <a:ext uri="{FF2B5EF4-FFF2-40B4-BE49-F238E27FC236}">
                <a16:creationId xmlns:a16="http://schemas.microsoft.com/office/drawing/2014/main" id="{411D836C-CB34-4D57-80AD-5F55A1658525}"/>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87053" name="Text Box 43">
            <a:extLst>
              <a:ext uri="{FF2B5EF4-FFF2-40B4-BE49-F238E27FC236}">
                <a16:creationId xmlns:a16="http://schemas.microsoft.com/office/drawing/2014/main" id="{8187B89E-1D91-492A-96E2-989B443D650E}"/>
              </a:ext>
            </a:extLst>
          </p:cNvPr>
          <p:cNvSpPr txBox="1">
            <a:spLocks noChangeArrowheads="1"/>
          </p:cNvSpPr>
          <p:nvPr/>
        </p:nvSpPr>
        <p:spPr bwMode="auto">
          <a:xfrm>
            <a:off x="3987801" y="136526"/>
            <a:ext cx="2251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 v pufrech</a:t>
            </a:r>
          </a:p>
        </p:txBody>
      </p:sp>
      <p:sp>
        <p:nvSpPr>
          <p:cNvPr id="87054" name="TextovéPole 44">
            <a:extLst>
              <a:ext uri="{FF2B5EF4-FFF2-40B4-BE49-F238E27FC236}">
                <a16:creationId xmlns:a16="http://schemas.microsoft.com/office/drawing/2014/main" id="{62E5B71F-22F6-476C-96FF-8692DB91FFBB}"/>
              </a:ext>
            </a:extLst>
          </p:cNvPr>
          <p:cNvSpPr txBox="1">
            <a:spLocks noChangeArrowheads="1"/>
          </p:cNvSpPr>
          <p:nvPr/>
        </p:nvSpPr>
        <p:spPr bwMode="auto">
          <a:xfrm>
            <a:off x="1943101" y="4368801"/>
            <a:ext cx="296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[H</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cxnSp>
        <p:nvCxnSpPr>
          <p:cNvPr id="46" name="Přímá spojnice se šipkou 45">
            <a:extLst>
              <a:ext uri="{FF2B5EF4-FFF2-40B4-BE49-F238E27FC236}">
                <a16:creationId xmlns:a16="http://schemas.microsoft.com/office/drawing/2014/main" id="{BDE2BBA8-B0C6-407C-8D8E-F1914589A6BD}"/>
              </a:ext>
            </a:extLst>
          </p:cNvPr>
          <p:cNvCxnSpPr/>
          <p:nvPr/>
        </p:nvCxnSpPr>
        <p:spPr>
          <a:xfrm>
            <a:off x="3227388" y="45497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Přímá spojnice se šipkou 46">
            <a:extLst>
              <a:ext uri="{FF2B5EF4-FFF2-40B4-BE49-F238E27FC236}">
                <a16:creationId xmlns:a16="http://schemas.microsoft.com/office/drawing/2014/main" id="{5637532B-FAF3-40C1-ADA4-608ECD5DF251}"/>
              </a:ext>
            </a:extLst>
          </p:cNvPr>
          <p:cNvCxnSpPr/>
          <p:nvPr/>
        </p:nvCxnSpPr>
        <p:spPr>
          <a:xfrm>
            <a:off x="4151313" y="4525963"/>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7057" name="TextovéPole 49">
            <a:extLst>
              <a:ext uri="{FF2B5EF4-FFF2-40B4-BE49-F238E27FC236}">
                <a16:creationId xmlns:a16="http://schemas.microsoft.com/office/drawing/2014/main" id="{D4CD9FD0-79D8-4969-B986-09E0FAE7341B}"/>
              </a:ext>
            </a:extLst>
          </p:cNvPr>
          <p:cNvSpPr txBox="1">
            <a:spLocks noChangeArrowheads="1"/>
          </p:cNvSpPr>
          <p:nvPr/>
        </p:nvSpPr>
        <p:spPr bwMode="auto">
          <a:xfrm>
            <a:off x="3209926" y="4943475"/>
            <a:ext cx="2009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1" name="Pravá složená závorka 50">
            <a:extLst>
              <a:ext uri="{FF2B5EF4-FFF2-40B4-BE49-F238E27FC236}">
                <a16:creationId xmlns:a16="http://schemas.microsoft.com/office/drawing/2014/main" id="{FB67BC86-720C-4257-89B2-D272BCE80B7E}"/>
              </a:ext>
            </a:extLst>
          </p:cNvPr>
          <p:cNvSpPr/>
          <p:nvPr/>
        </p:nvSpPr>
        <p:spPr>
          <a:xfrm rot="5400000">
            <a:off x="3873501" y="4143376"/>
            <a:ext cx="223837" cy="1516062"/>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87059" name="Text Box 23">
            <a:extLst>
              <a:ext uri="{FF2B5EF4-FFF2-40B4-BE49-F238E27FC236}">
                <a16:creationId xmlns:a16="http://schemas.microsoft.com/office/drawing/2014/main" id="{9CCCFCCD-A269-45EE-96DE-B9D8B8AAFD7C}"/>
              </a:ext>
            </a:extLst>
          </p:cNvPr>
          <p:cNvSpPr txBox="1">
            <a:spLocks noChangeArrowheads="1"/>
          </p:cNvSpPr>
          <p:nvPr/>
        </p:nvSpPr>
        <p:spPr bwMode="auto">
          <a:xfrm>
            <a:off x="1524001" y="5842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800">
                <a:latin typeface="Times New Roman" panose="02020603050405020304" pitchFamily="18" charset="0"/>
              </a:rPr>
              <a:t>pH</a:t>
            </a:r>
          </a:p>
        </p:txBody>
      </p:sp>
      <p:grpSp>
        <p:nvGrpSpPr>
          <p:cNvPr id="87060" name="Skupina 2">
            <a:extLst>
              <a:ext uri="{FF2B5EF4-FFF2-40B4-BE49-F238E27FC236}">
                <a16:creationId xmlns:a16="http://schemas.microsoft.com/office/drawing/2014/main" id="{713E6F22-5DF9-4CDC-A39D-8D19DCACD11D}"/>
              </a:ext>
            </a:extLst>
          </p:cNvPr>
          <p:cNvGrpSpPr>
            <a:grpSpLocks/>
          </p:cNvGrpSpPr>
          <p:nvPr/>
        </p:nvGrpSpPr>
        <p:grpSpPr bwMode="auto">
          <a:xfrm>
            <a:off x="1482725" y="706439"/>
            <a:ext cx="5391150" cy="2992437"/>
            <a:chOff x="-40771" y="706841"/>
            <a:chExt cx="5389853" cy="2992786"/>
          </a:xfrm>
        </p:grpSpPr>
        <p:sp>
          <p:nvSpPr>
            <p:cNvPr id="87062" name="Rectangle 25">
              <a:extLst>
                <a:ext uri="{FF2B5EF4-FFF2-40B4-BE49-F238E27FC236}">
                  <a16:creationId xmlns:a16="http://schemas.microsoft.com/office/drawing/2014/main" id="{3E255057-A118-4844-82ED-682B119A779E}"/>
                </a:ext>
              </a:extLst>
            </p:cNvPr>
            <p:cNvSpPr>
              <a:spLocks noChangeArrowheads="1"/>
            </p:cNvSpPr>
            <p:nvPr/>
          </p:nvSpPr>
          <p:spPr bwMode="auto">
            <a:xfrm flipH="1">
              <a:off x="168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7063" name="Freeform 29">
              <a:extLst>
                <a:ext uri="{FF2B5EF4-FFF2-40B4-BE49-F238E27FC236}">
                  <a16:creationId xmlns:a16="http://schemas.microsoft.com/office/drawing/2014/main" id="{A1999D0F-6DF4-43B6-92DC-640E16ECA4B8}"/>
                </a:ext>
              </a:extLst>
            </p:cNvPr>
            <p:cNvSpPr>
              <a:spLocks/>
            </p:cNvSpPr>
            <p:nvPr/>
          </p:nvSpPr>
          <p:spPr bwMode="auto">
            <a:xfrm>
              <a:off x="557212" y="980728"/>
              <a:ext cx="3340547" cy="2342352"/>
            </a:xfrm>
            <a:custGeom>
              <a:avLst/>
              <a:gdLst>
                <a:gd name="T0" fmla="*/ 0 w 3584"/>
                <a:gd name="T1" fmla="*/ 0 h 2722"/>
                <a:gd name="T2" fmla="*/ 2147483646 w 3584"/>
                <a:gd name="T3" fmla="*/ 2147483646 h 2722"/>
                <a:gd name="T4" fmla="*/ 2147483646 w 3584"/>
                <a:gd name="T5" fmla="*/ 2147483646 h 2722"/>
                <a:gd name="T6" fmla="*/ 2147483646 w 3584"/>
                <a:gd name="T7" fmla="*/ 2147483646 h 2722"/>
                <a:gd name="T8" fmla="*/ 0 60000 65536"/>
                <a:gd name="T9" fmla="*/ 0 60000 65536"/>
                <a:gd name="T10" fmla="*/ 0 60000 65536"/>
                <a:gd name="T11" fmla="*/ 0 60000 65536"/>
                <a:gd name="T12" fmla="*/ 0 w 3584"/>
                <a:gd name="T13" fmla="*/ 0 h 2722"/>
                <a:gd name="T14" fmla="*/ 3584 w 3584"/>
                <a:gd name="T15" fmla="*/ 2722 h 2722"/>
              </a:gdLst>
              <a:ahLst/>
              <a:cxnLst>
                <a:cxn ang="T8">
                  <a:pos x="T0" y="T1"/>
                </a:cxn>
                <a:cxn ang="T9">
                  <a:pos x="T2" y="T3"/>
                </a:cxn>
                <a:cxn ang="T10">
                  <a:pos x="T4" y="T5"/>
                </a:cxn>
                <a:cxn ang="T11">
                  <a:pos x="T6" y="T7"/>
                </a:cxn>
              </a:cxnLst>
              <a:rect l="T12" t="T13" r="T14" b="T15"/>
              <a:pathLst>
                <a:path w="3584" h="2722">
                  <a:moveTo>
                    <a:pt x="0" y="0"/>
                  </a:moveTo>
                  <a:cubicBezTo>
                    <a:pt x="29" y="269"/>
                    <a:pt x="192" y="1023"/>
                    <a:pt x="712" y="1237"/>
                  </a:cubicBezTo>
                  <a:cubicBezTo>
                    <a:pt x="1232" y="1451"/>
                    <a:pt x="2562" y="1431"/>
                    <a:pt x="3057" y="1625"/>
                  </a:cubicBezTo>
                  <a:cubicBezTo>
                    <a:pt x="3552" y="1819"/>
                    <a:pt x="3546" y="2486"/>
                    <a:pt x="3584" y="2722"/>
                  </a:cubicBezTo>
                </a:path>
              </a:pathLst>
            </a:custGeom>
            <a:noFill/>
            <a:ln w="2857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7064" name="Skupina 1">
              <a:extLst>
                <a:ext uri="{FF2B5EF4-FFF2-40B4-BE49-F238E27FC236}">
                  <a16:creationId xmlns:a16="http://schemas.microsoft.com/office/drawing/2014/main" id="{3B4127D3-948C-4B33-AD4C-BF2555D2A900}"/>
                </a:ext>
              </a:extLst>
            </p:cNvPr>
            <p:cNvGrpSpPr>
              <a:grpSpLocks/>
            </p:cNvGrpSpPr>
            <p:nvPr/>
          </p:nvGrpSpPr>
          <p:grpSpPr bwMode="auto">
            <a:xfrm>
              <a:off x="530225" y="706841"/>
              <a:ext cx="3897759" cy="2642784"/>
              <a:chOff x="1187450" y="1484313"/>
              <a:chExt cx="6697663" cy="4897437"/>
            </a:xfrm>
          </p:grpSpPr>
          <p:sp>
            <p:nvSpPr>
              <p:cNvPr id="87068" name="Line 4">
                <a:extLst>
                  <a:ext uri="{FF2B5EF4-FFF2-40B4-BE49-F238E27FC236}">
                    <a16:creationId xmlns:a16="http://schemas.microsoft.com/office/drawing/2014/main" id="{A50FA671-CFBD-42A3-A47A-03A8E91EAEC1}"/>
                  </a:ext>
                </a:extLst>
              </p:cNvPr>
              <p:cNvSpPr>
                <a:spLocks noChangeShapeType="1"/>
              </p:cNvSpPr>
              <p:nvPr/>
            </p:nvSpPr>
            <p:spPr bwMode="auto">
              <a:xfrm flipH="1">
                <a:off x="1187450" y="6381750"/>
                <a:ext cx="6697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9" name="Line 5">
                <a:extLst>
                  <a:ext uri="{FF2B5EF4-FFF2-40B4-BE49-F238E27FC236}">
                    <a16:creationId xmlns:a16="http://schemas.microsoft.com/office/drawing/2014/main" id="{0263550D-F527-4DCC-BAD8-0CC50E9037B9}"/>
                  </a:ext>
                </a:extLst>
              </p:cNvPr>
              <p:cNvSpPr>
                <a:spLocks noChangeShapeType="1"/>
              </p:cNvSpPr>
              <p:nvPr/>
            </p:nvSpPr>
            <p:spPr bwMode="auto">
              <a:xfrm flipH="1">
                <a:off x="1187450" y="1484313"/>
                <a:ext cx="0" cy="4897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7065" name="Text Box 24">
              <a:extLst>
                <a:ext uri="{FF2B5EF4-FFF2-40B4-BE49-F238E27FC236}">
                  <a16:creationId xmlns:a16="http://schemas.microsoft.com/office/drawing/2014/main" id="{26B2ADEC-7962-4358-A3F5-915D8DD7C724}"/>
                </a:ext>
              </a:extLst>
            </p:cNvPr>
            <p:cNvSpPr txBox="1">
              <a:spLocks noChangeArrowheads="1"/>
            </p:cNvSpPr>
            <p:nvPr/>
          </p:nvSpPr>
          <p:spPr bwMode="auto">
            <a:xfrm>
              <a:off x="3009107" y="3391850"/>
              <a:ext cx="2339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a:latin typeface="Times New Roman" panose="02020603050405020304" pitchFamily="18" charset="0"/>
                </a:rPr>
                <a:t>Přidání H</a:t>
              </a:r>
              <a:r>
                <a:rPr lang="cs-CZ" altLang="cs-CZ" sz="1400" baseline="30000">
                  <a:latin typeface="Times New Roman" panose="02020603050405020304" pitchFamily="18" charset="0"/>
                </a:rPr>
                <a:t>+</a:t>
              </a:r>
              <a:r>
                <a:rPr lang="cs-CZ" altLang="cs-CZ" sz="1400">
                  <a:latin typeface="Times New Roman" panose="02020603050405020304" pitchFamily="18" charset="0"/>
                </a:rPr>
                <a:t> mmol/l</a:t>
              </a:r>
            </a:p>
          </p:txBody>
        </p:sp>
        <p:sp>
          <p:nvSpPr>
            <p:cNvPr id="87066" name="Text Box 25">
              <a:extLst>
                <a:ext uri="{FF2B5EF4-FFF2-40B4-BE49-F238E27FC236}">
                  <a16:creationId xmlns:a16="http://schemas.microsoft.com/office/drawing/2014/main" id="{36977303-B51A-467B-BAF9-E22384980A3D}"/>
                </a:ext>
              </a:extLst>
            </p:cNvPr>
            <p:cNvSpPr txBox="1">
              <a:spLocks noChangeArrowheads="1"/>
            </p:cNvSpPr>
            <p:nvPr/>
          </p:nvSpPr>
          <p:spPr bwMode="auto">
            <a:xfrm>
              <a:off x="-40771" y="3373438"/>
              <a:ext cx="2484437" cy="3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a:latin typeface="Times New Roman" panose="02020603050405020304" pitchFamily="18" charset="0"/>
                </a:rPr>
                <a:t>Přidání OH</a:t>
              </a:r>
              <a:r>
                <a:rPr lang="cs-CZ" altLang="cs-CZ" sz="1400" baseline="30000">
                  <a:latin typeface="Times New Roman" panose="02020603050405020304" pitchFamily="18" charset="0"/>
                </a:rPr>
                <a:t>-</a:t>
              </a:r>
              <a:r>
                <a:rPr lang="cs-CZ" altLang="cs-CZ" sz="1400">
                  <a:latin typeface="Times New Roman" panose="02020603050405020304" pitchFamily="18" charset="0"/>
                </a:rPr>
                <a:t> mmol/l</a:t>
              </a:r>
            </a:p>
          </p:txBody>
        </p:sp>
        <p:sp>
          <p:nvSpPr>
            <p:cNvPr id="87067" name="Freeform 29">
              <a:extLst>
                <a:ext uri="{FF2B5EF4-FFF2-40B4-BE49-F238E27FC236}">
                  <a16:creationId xmlns:a16="http://schemas.microsoft.com/office/drawing/2014/main" id="{8E6D3857-75C2-4B66-A6B5-2C651050CFD8}"/>
                </a:ext>
              </a:extLst>
            </p:cNvPr>
            <p:cNvSpPr>
              <a:spLocks/>
            </p:cNvSpPr>
            <p:nvPr/>
          </p:nvSpPr>
          <p:spPr bwMode="auto">
            <a:xfrm>
              <a:off x="827584" y="980728"/>
              <a:ext cx="2853109" cy="2342352"/>
            </a:xfrm>
            <a:custGeom>
              <a:avLst/>
              <a:gdLst>
                <a:gd name="T0" fmla="*/ 0 w 3584"/>
                <a:gd name="T1" fmla="*/ 0 h 2722"/>
                <a:gd name="T2" fmla="*/ 2147483646 w 3584"/>
                <a:gd name="T3" fmla="*/ 2147483646 h 2722"/>
                <a:gd name="T4" fmla="*/ 2147483646 w 3584"/>
                <a:gd name="T5" fmla="*/ 2147483646 h 2722"/>
                <a:gd name="T6" fmla="*/ 2147483646 w 3584"/>
                <a:gd name="T7" fmla="*/ 2147483646 h 2722"/>
                <a:gd name="T8" fmla="*/ 0 60000 65536"/>
                <a:gd name="T9" fmla="*/ 0 60000 65536"/>
                <a:gd name="T10" fmla="*/ 0 60000 65536"/>
                <a:gd name="T11" fmla="*/ 0 60000 65536"/>
                <a:gd name="T12" fmla="*/ 0 w 3584"/>
                <a:gd name="T13" fmla="*/ 0 h 2722"/>
                <a:gd name="T14" fmla="*/ 3584 w 3584"/>
                <a:gd name="T15" fmla="*/ 2722 h 2722"/>
              </a:gdLst>
              <a:ahLst/>
              <a:cxnLst>
                <a:cxn ang="T8">
                  <a:pos x="T0" y="T1"/>
                </a:cxn>
                <a:cxn ang="T9">
                  <a:pos x="T2" y="T3"/>
                </a:cxn>
                <a:cxn ang="T10">
                  <a:pos x="T4" y="T5"/>
                </a:cxn>
                <a:cxn ang="T11">
                  <a:pos x="T6" y="T7"/>
                </a:cxn>
              </a:cxnLst>
              <a:rect l="T12" t="T13" r="T14" b="T15"/>
              <a:pathLst>
                <a:path w="3584" h="2722">
                  <a:moveTo>
                    <a:pt x="0" y="0"/>
                  </a:moveTo>
                  <a:cubicBezTo>
                    <a:pt x="29" y="269"/>
                    <a:pt x="192" y="1023"/>
                    <a:pt x="712" y="1237"/>
                  </a:cubicBezTo>
                  <a:cubicBezTo>
                    <a:pt x="1232" y="1451"/>
                    <a:pt x="2562" y="1431"/>
                    <a:pt x="3057" y="1625"/>
                  </a:cubicBezTo>
                  <a:cubicBezTo>
                    <a:pt x="3552" y="1819"/>
                    <a:pt x="3546" y="2486"/>
                    <a:pt x="3584" y="272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 name="Oval 50">
            <a:extLst>
              <a:ext uri="{FF2B5EF4-FFF2-40B4-BE49-F238E27FC236}">
                <a16:creationId xmlns:a16="http://schemas.microsoft.com/office/drawing/2014/main" id="{8D333331-92D6-4853-B412-E12F1E80D75E}"/>
              </a:ext>
            </a:extLst>
          </p:cNvPr>
          <p:cNvSpPr>
            <a:spLocks noChangeArrowheads="1"/>
          </p:cNvSpPr>
          <p:nvPr/>
        </p:nvSpPr>
        <p:spPr bwMode="auto">
          <a:xfrm>
            <a:off x="3783013" y="2108200"/>
            <a:ext cx="215900" cy="198438"/>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hidden"/>
                                      </p:to>
                                    </p:set>
                                  </p:childTnLst>
                                </p:cTn>
                              </p:par>
                              <p:par>
                                <p:cTn id="7" presetID="5" presetClass="entr" presetSubtype="10" fill="hold" grpId="1" nodeType="withEffect">
                                  <p:stCondLst>
                                    <p:cond delay="0"/>
                                  </p:stCondLst>
                                  <p:childTnLst>
                                    <p:set>
                                      <p:cBhvr>
                                        <p:cTn id="8" dur="1" fill="hold">
                                          <p:stCondLst>
                                            <p:cond delay="0"/>
                                          </p:stCondLst>
                                        </p:cTn>
                                        <p:tgtEl>
                                          <p:spTgt spid="59"/>
                                        </p:tgtEl>
                                        <p:attrNameLst>
                                          <p:attrName>style.visibility</p:attrName>
                                        </p:attrNameLst>
                                      </p:cBhvr>
                                      <p:to>
                                        <p:strVal val="visible"/>
                                      </p:to>
                                    </p:set>
                                    <p:animEffect transition="in" filter="checkerboard(across)">
                                      <p:cBhvr>
                                        <p:cTn id="9" dur="500"/>
                                        <p:tgtEl>
                                          <p:spTgt spid="59"/>
                                        </p:tgtEl>
                                      </p:cBhvr>
                                    </p:animEffect>
                                  </p:childTnLst>
                                </p:cTn>
                              </p:par>
                              <p:par>
                                <p:cTn id="10" presetID="1" presetClass="exit" presetSubtype="0" fill="hold" grpId="2" nodeType="withEffect">
                                  <p:stCondLst>
                                    <p:cond delay="0"/>
                                  </p:stCondLst>
                                  <p:childTnLst>
                                    <p:set>
                                      <p:cBhvr>
                                        <p:cTn id="11" dur="1" fill="hold">
                                          <p:stCondLst>
                                            <p:cond delay="0"/>
                                          </p:stCondLst>
                                        </p:cTn>
                                        <p:tgtEl>
                                          <p:spTgt spid="59"/>
                                        </p:tgtEl>
                                        <p:attrNameLst>
                                          <p:attrName>style.visibility</p:attrName>
                                        </p:attrNameLst>
                                      </p:cBhvr>
                                      <p:to>
                                        <p:strVal val="hidden"/>
                                      </p:to>
                                    </p:set>
                                  </p:childTnLst>
                                </p:cTn>
                              </p:par>
                              <p:par>
                                <p:cTn id="12" presetID="5" presetClass="entr" presetSubtype="10" fill="hold" grpId="3"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checkerboard(across)">
                                      <p:cBhvr>
                                        <p:cTn id="1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59" grpId="3"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reeform 6">
            <a:extLst>
              <a:ext uri="{FF2B5EF4-FFF2-40B4-BE49-F238E27FC236}">
                <a16:creationId xmlns:a16="http://schemas.microsoft.com/office/drawing/2014/main" id="{DB5E7396-F503-4F4B-935A-24DE05A9A591}"/>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1" name="Freeform 7">
            <a:extLst>
              <a:ext uri="{FF2B5EF4-FFF2-40B4-BE49-F238E27FC236}">
                <a16:creationId xmlns:a16="http://schemas.microsoft.com/office/drawing/2014/main" id="{463E64BA-706A-4D07-96E4-92724A6B78DF}"/>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2" name="Rectangle 8">
            <a:extLst>
              <a:ext uri="{FF2B5EF4-FFF2-40B4-BE49-F238E27FC236}">
                <a16:creationId xmlns:a16="http://schemas.microsoft.com/office/drawing/2014/main" id="{A0E3F0DC-C03D-40B7-B2BA-780E781E1284}"/>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093" name="Rectangle 9">
            <a:extLst>
              <a:ext uri="{FF2B5EF4-FFF2-40B4-BE49-F238E27FC236}">
                <a16:creationId xmlns:a16="http://schemas.microsoft.com/office/drawing/2014/main" id="{9FDA96F3-1EF8-4285-BA34-666A3099A394}"/>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094" name="Rectangle 11">
            <a:extLst>
              <a:ext uri="{FF2B5EF4-FFF2-40B4-BE49-F238E27FC236}">
                <a16:creationId xmlns:a16="http://schemas.microsoft.com/office/drawing/2014/main" id="{B71A6E25-4250-42BF-8C52-A40535AE93F3}"/>
              </a:ext>
            </a:extLst>
          </p:cNvPr>
          <p:cNvSpPr>
            <a:spLocks noChangeArrowheads="1"/>
          </p:cNvSpPr>
          <p:nvPr/>
        </p:nvSpPr>
        <p:spPr bwMode="auto">
          <a:xfrm>
            <a:off x="6919914" y="3349625"/>
            <a:ext cx="579437" cy="67468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095" name="Rectangle 12">
            <a:extLst>
              <a:ext uri="{FF2B5EF4-FFF2-40B4-BE49-F238E27FC236}">
                <a16:creationId xmlns:a16="http://schemas.microsoft.com/office/drawing/2014/main" id="{9B052952-6F47-4275-BD1B-B96973DEB30A}"/>
              </a:ext>
            </a:extLst>
          </p:cNvPr>
          <p:cNvSpPr>
            <a:spLocks noChangeArrowheads="1"/>
          </p:cNvSpPr>
          <p:nvPr/>
        </p:nvSpPr>
        <p:spPr bwMode="auto">
          <a:xfrm>
            <a:off x="6954839" y="5167313"/>
            <a:ext cx="1106487" cy="857250"/>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096" name="Rectangle 13">
            <a:extLst>
              <a:ext uri="{FF2B5EF4-FFF2-40B4-BE49-F238E27FC236}">
                <a16:creationId xmlns:a16="http://schemas.microsoft.com/office/drawing/2014/main" id="{1132CEFD-FBE5-4A1B-934E-C8F6C4CBC2F9}"/>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097" name="Rectangle 14">
            <a:extLst>
              <a:ext uri="{FF2B5EF4-FFF2-40B4-BE49-F238E27FC236}">
                <a16:creationId xmlns:a16="http://schemas.microsoft.com/office/drawing/2014/main" id="{4AC5FFF1-DC7F-476A-9B60-4ED8E79E2C7C}"/>
              </a:ext>
            </a:extLst>
          </p:cNvPr>
          <p:cNvSpPr>
            <a:spLocks noChangeArrowheads="1"/>
          </p:cNvSpPr>
          <p:nvPr/>
        </p:nvSpPr>
        <p:spPr bwMode="auto">
          <a:xfrm>
            <a:off x="6954838" y="5445125"/>
            <a:ext cx="1111250" cy="5905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098" name="Text Box 21">
            <a:extLst>
              <a:ext uri="{FF2B5EF4-FFF2-40B4-BE49-F238E27FC236}">
                <a16:creationId xmlns:a16="http://schemas.microsoft.com/office/drawing/2014/main" id="{7B72527C-D133-4A54-8CF2-1E5979FB5977}"/>
              </a:ext>
            </a:extLst>
          </p:cNvPr>
          <p:cNvSpPr txBox="1">
            <a:spLocks noChangeArrowheads="1"/>
          </p:cNvSpPr>
          <p:nvPr/>
        </p:nvSpPr>
        <p:spPr bwMode="auto">
          <a:xfrm>
            <a:off x="6940551" y="354806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89099" name="Rectangle 25">
            <a:extLst>
              <a:ext uri="{FF2B5EF4-FFF2-40B4-BE49-F238E27FC236}">
                <a16:creationId xmlns:a16="http://schemas.microsoft.com/office/drawing/2014/main" id="{49FE367A-364F-4479-BB1D-043E8DE60616}"/>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100" name="Text Box 26">
            <a:extLst>
              <a:ext uri="{FF2B5EF4-FFF2-40B4-BE49-F238E27FC236}">
                <a16:creationId xmlns:a16="http://schemas.microsoft.com/office/drawing/2014/main" id="{0097B002-E1B2-45D8-9B01-CA2F9D763AC8}"/>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89101" name="Text Box 27">
            <a:extLst>
              <a:ext uri="{FF2B5EF4-FFF2-40B4-BE49-F238E27FC236}">
                <a16:creationId xmlns:a16="http://schemas.microsoft.com/office/drawing/2014/main" id="{38112AD2-2685-4FE7-ABFA-D966FA07EE76}"/>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89102" name="Text Box 43">
            <a:extLst>
              <a:ext uri="{FF2B5EF4-FFF2-40B4-BE49-F238E27FC236}">
                <a16:creationId xmlns:a16="http://schemas.microsoft.com/office/drawing/2014/main" id="{AFA4B722-C9A5-4691-BAC7-F5B57FF3281E}"/>
              </a:ext>
            </a:extLst>
          </p:cNvPr>
          <p:cNvSpPr txBox="1">
            <a:spLocks noChangeArrowheads="1"/>
          </p:cNvSpPr>
          <p:nvPr/>
        </p:nvSpPr>
        <p:spPr bwMode="auto">
          <a:xfrm>
            <a:off x="3987801" y="136526"/>
            <a:ext cx="2251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 v pufrech</a:t>
            </a:r>
          </a:p>
        </p:txBody>
      </p:sp>
      <p:sp>
        <p:nvSpPr>
          <p:cNvPr id="89103" name="TextovéPole 44">
            <a:extLst>
              <a:ext uri="{FF2B5EF4-FFF2-40B4-BE49-F238E27FC236}">
                <a16:creationId xmlns:a16="http://schemas.microsoft.com/office/drawing/2014/main" id="{6E8FD029-9B67-469D-AD7C-9BC0E3AE29B7}"/>
              </a:ext>
            </a:extLst>
          </p:cNvPr>
          <p:cNvSpPr txBox="1">
            <a:spLocks noChangeArrowheads="1"/>
          </p:cNvSpPr>
          <p:nvPr/>
        </p:nvSpPr>
        <p:spPr bwMode="auto">
          <a:xfrm>
            <a:off x="1943101" y="4368801"/>
            <a:ext cx="296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a:t>
            </a:r>
            <a:r>
              <a:rPr lang="cs-CZ" altLang="cs-CZ" sz="2400">
                <a:solidFill>
                  <a:srgbClr val="FF0000"/>
                </a:solidFill>
                <a:latin typeface="Times New Roman" panose="02020603050405020304" pitchFamily="18" charset="0"/>
              </a:rPr>
              <a:t>H</a:t>
            </a:r>
            <a:r>
              <a:rPr lang="cs-CZ" altLang="cs-CZ" sz="2400" baseline="30000">
                <a:solidFill>
                  <a:srgbClr val="FF0000"/>
                </a:solidFill>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cxnSp>
        <p:nvCxnSpPr>
          <p:cNvPr id="46" name="Přímá spojnice se šipkou 45">
            <a:extLst>
              <a:ext uri="{FF2B5EF4-FFF2-40B4-BE49-F238E27FC236}">
                <a16:creationId xmlns:a16="http://schemas.microsoft.com/office/drawing/2014/main" id="{0DDA3DB3-5D23-4B47-A648-49E7DB4BB784}"/>
              </a:ext>
            </a:extLst>
          </p:cNvPr>
          <p:cNvCxnSpPr/>
          <p:nvPr/>
        </p:nvCxnSpPr>
        <p:spPr>
          <a:xfrm>
            <a:off x="3227388" y="45497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Přímá spojnice se šipkou 46">
            <a:extLst>
              <a:ext uri="{FF2B5EF4-FFF2-40B4-BE49-F238E27FC236}">
                <a16:creationId xmlns:a16="http://schemas.microsoft.com/office/drawing/2014/main" id="{85395AF4-6F9A-484F-8C8F-C6758C036538}"/>
              </a:ext>
            </a:extLst>
          </p:cNvPr>
          <p:cNvCxnSpPr/>
          <p:nvPr/>
        </p:nvCxnSpPr>
        <p:spPr>
          <a:xfrm>
            <a:off x="4151313" y="4525963"/>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106" name="TextovéPole 49">
            <a:extLst>
              <a:ext uri="{FF2B5EF4-FFF2-40B4-BE49-F238E27FC236}">
                <a16:creationId xmlns:a16="http://schemas.microsoft.com/office/drawing/2014/main" id="{0A323AB1-7B4C-4A3A-86E5-36A81E61C3D4}"/>
              </a:ext>
            </a:extLst>
          </p:cNvPr>
          <p:cNvSpPr txBox="1">
            <a:spLocks noChangeArrowheads="1"/>
          </p:cNvSpPr>
          <p:nvPr/>
        </p:nvSpPr>
        <p:spPr bwMode="auto">
          <a:xfrm>
            <a:off x="3209926" y="4943475"/>
            <a:ext cx="2009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1" name="Pravá složená závorka 50">
            <a:extLst>
              <a:ext uri="{FF2B5EF4-FFF2-40B4-BE49-F238E27FC236}">
                <a16:creationId xmlns:a16="http://schemas.microsoft.com/office/drawing/2014/main" id="{A12ED8A9-DA35-46E8-804D-F2D21AECC596}"/>
              </a:ext>
            </a:extLst>
          </p:cNvPr>
          <p:cNvSpPr/>
          <p:nvPr/>
        </p:nvSpPr>
        <p:spPr>
          <a:xfrm rot="5400000">
            <a:off x="3873501" y="4143376"/>
            <a:ext cx="223837" cy="1516062"/>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89108" name="TextovéPole 19">
            <a:extLst>
              <a:ext uri="{FF2B5EF4-FFF2-40B4-BE49-F238E27FC236}">
                <a16:creationId xmlns:a16="http://schemas.microsoft.com/office/drawing/2014/main" id="{DEADF205-C2D5-4FDD-873D-5DFDF9FDABBE}"/>
              </a:ext>
            </a:extLst>
          </p:cNvPr>
          <p:cNvSpPr txBox="1">
            <a:spLocks noChangeArrowheads="1"/>
          </p:cNvSpPr>
          <p:nvPr/>
        </p:nvSpPr>
        <p:spPr bwMode="auto">
          <a:xfrm>
            <a:off x="1682751" y="3883025"/>
            <a:ext cx="1743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solidFill>
                  <a:srgbClr val="FF0000"/>
                </a:solidFill>
                <a:latin typeface="Times New Roman" panose="02020603050405020304" pitchFamily="18" charset="0"/>
              </a:rPr>
              <a:t>no changed value !</a:t>
            </a:r>
          </a:p>
        </p:txBody>
      </p:sp>
      <p:sp>
        <p:nvSpPr>
          <p:cNvPr id="21" name="Pravá složená závorka 20">
            <a:extLst>
              <a:ext uri="{FF2B5EF4-FFF2-40B4-BE49-F238E27FC236}">
                <a16:creationId xmlns:a16="http://schemas.microsoft.com/office/drawing/2014/main" id="{664969B6-9AC4-4FC9-8400-25CC390B50E0}"/>
              </a:ext>
            </a:extLst>
          </p:cNvPr>
          <p:cNvSpPr/>
          <p:nvPr/>
        </p:nvSpPr>
        <p:spPr>
          <a:xfrm rot="16200000">
            <a:off x="2202657" y="4080669"/>
            <a:ext cx="222250" cy="506413"/>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grpSp>
        <p:nvGrpSpPr>
          <p:cNvPr id="89110" name="Skupina 21">
            <a:extLst>
              <a:ext uri="{FF2B5EF4-FFF2-40B4-BE49-F238E27FC236}">
                <a16:creationId xmlns:a16="http://schemas.microsoft.com/office/drawing/2014/main" id="{C60D4094-8B44-4638-86CB-65D0BD2B2C19}"/>
              </a:ext>
            </a:extLst>
          </p:cNvPr>
          <p:cNvGrpSpPr>
            <a:grpSpLocks/>
          </p:cNvGrpSpPr>
          <p:nvPr/>
        </p:nvGrpSpPr>
        <p:grpSpPr bwMode="auto">
          <a:xfrm>
            <a:off x="1482725" y="706439"/>
            <a:ext cx="5391150" cy="2992437"/>
            <a:chOff x="-40771" y="706841"/>
            <a:chExt cx="5389853" cy="2992786"/>
          </a:xfrm>
        </p:grpSpPr>
        <p:sp>
          <p:nvSpPr>
            <p:cNvPr id="89113" name="Rectangle 25">
              <a:extLst>
                <a:ext uri="{FF2B5EF4-FFF2-40B4-BE49-F238E27FC236}">
                  <a16:creationId xmlns:a16="http://schemas.microsoft.com/office/drawing/2014/main" id="{0C24923B-DE6D-4725-8051-A56D0B96849D}"/>
                </a:ext>
              </a:extLst>
            </p:cNvPr>
            <p:cNvSpPr>
              <a:spLocks noChangeArrowheads="1"/>
            </p:cNvSpPr>
            <p:nvPr/>
          </p:nvSpPr>
          <p:spPr bwMode="auto">
            <a:xfrm flipH="1">
              <a:off x="168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114" name="Freeform 29">
              <a:extLst>
                <a:ext uri="{FF2B5EF4-FFF2-40B4-BE49-F238E27FC236}">
                  <a16:creationId xmlns:a16="http://schemas.microsoft.com/office/drawing/2014/main" id="{CF109D3C-FF52-4DFC-90E4-3BC0D4B687FF}"/>
                </a:ext>
              </a:extLst>
            </p:cNvPr>
            <p:cNvSpPr>
              <a:spLocks/>
            </p:cNvSpPr>
            <p:nvPr/>
          </p:nvSpPr>
          <p:spPr bwMode="auto">
            <a:xfrm>
              <a:off x="557212" y="980728"/>
              <a:ext cx="3340547" cy="2342352"/>
            </a:xfrm>
            <a:custGeom>
              <a:avLst/>
              <a:gdLst>
                <a:gd name="T0" fmla="*/ 0 w 3584"/>
                <a:gd name="T1" fmla="*/ 0 h 2722"/>
                <a:gd name="T2" fmla="*/ 2147483646 w 3584"/>
                <a:gd name="T3" fmla="*/ 2147483646 h 2722"/>
                <a:gd name="T4" fmla="*/ 2147483646 w 3584"/>
                <a:gd name="T5" fmla="*/ 2147483646 h 2722"/>
                <a:gd name="T6" fmla="*/ 2147483646 w 3584"/>
                <a:gd name="T7" fmla="*/ 2147483646 h 2722"/>
                <a:gd name="T8" fmla="*/ 0 60000 65536"/>
                <a:gd name="T9" fmla="*/ 0 60000 65536"/>
                <a:gd name="T10" fmla="*/ 0 60000 65536"/>
                <a:gd name="T11" fmla="*/ 0 60000 65536"/>
                <a:gd name="T12" fmla="*/ 0 w 3584"/>
                <a:gd name="T13" fmla="*/ 0 h 2722"/>
                <a:gd name="T14" fmla="*/ 3584 w 3584"/>
                <a:gd name="T15" fmla="*/ 2722 h 2722"/>
              </a:gdLst>
              <a:ahLst/>
              <a:cxnLst>
                <a:cxn ang="T8">
                  <a:pos x="T0" y="T1"/>
                </a:cxn>
                <a:cxn ang="T9">
                  <a:pos x="T2" y="T3"/>
                </a:cxn>
                <a:cxn ang="T10">
                  <a:pos x="T4" y="T5"/>
                </a:cxn>
                <a:cxn ang="T11">
                  <a:pos x="T6" y="T7"/>
                </a:cxn>
              </a:cxnLst>
              <a:rect l="T12" t="T13" r="T14" b="T15"/>
              <a:pathLst>
                <a:path w="3584" h="2722">
                  <a:moveTo>
                    <a:pt x="0" y="0"/>
                  </a:moveTo>
                  <a:cubicBezTo>
                    <a:pt x="29" y="269"/>
                    <a:pt x="192" y="1023"/>
                    <a:pt x="712" y="1237"/>
                  </a:cubicBezTo>
                  <a:cubicBezTo>
                    <a:pt x="1232" y="1451"/>
                    <a:pt x="2562" y="1431"/>
                    <a:pt x="3057" y="1625"/>
                  </a:cubicBezTo>
                  <a:cubicBezTo>
                    <a:pt x="3552" y="1819"/>
                    <a:pt x="3546" y="2486"/>
                    <a:pt x="3584" y="2722"/>
                  </a:cubicBezTo>
                </a:path>
              </a:pathLst>
            </a:custGeom>
            <a:noFill/>
            <a:ln w="2857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9115" name="Skupina 24">
              <a:extLst>
                <a:ext uri="{FF2B5EF4-FFF2-40B4-BE49-F238E27FC236}">
                  <a16:creationId xmlns:a16="http://schemas.microsoft.com/office/drawing/2014/main" id="{63DF678C-CEC2-4DF4-A873-777F3E694970}"/>
                </a:ext>
              </a:extLst>
            </p:cNvPr>
            <p:cNvGrpSpPr>
              <a:grpSpLocks/>
            </p:cNvGrpSpPr>
            <p:nvPr/>
          </p:nvGrpSpPr>
          <p:grpSpPr bwMode="auto">
            <a:xfrm>
              <a:off x="530225" y="706841"/>
              <a:ext cx="3897759" cy="2642784"/>
              <a:chOff x="1187450" y="1484313"/>
              <a:chExt cx="6697663" cy="4897437"/>
            </a:xfrm>
          </p:grpSpPr>
          <p:sp>
            <p:nvSpPr>
              <p:cNvPr id="89119" name="Line 4">
                <a:extLst>
                  <a:ext uri="{FF2B5EF4-FFF2-40B4-BE49-F238E27FC236}">
                    <a16:creationId xmlns:a16="http://schemas.microsoft.com/office/drawing/2014/main" id="{74B16417-EA88-4905-B385-4EA0B7238D27}"/>
                  </a:ext>
                </a:extLst>
              </p:cNvPr>
              <p:cNvSpPr>
                <a:spLocks noChangeShapeType="1"/>
              </p:cNvSpPr>
              <p:nvPr/>
            </p:nvSpPr>
            <p:spPr bwMode="auto">
              <a:xfrm flipH="1">
                <a:off x="1187450" y="6381750"/>
                <a:ext cx="66976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20" name="Line 5">
                <a:extLst>
                  <a:ext uri="{FF2B5EF4-FFF2-40B4-BE49-F238E27FC236}">
                    <a16:creationId xmlns:a16="http://schemas.microsoft.com/office/drawing/2014/main" id="{55A23EE7-FF75-490B-9270-BF5DEA2AE21D}"/>
                  </a:ext>
                </a:extLst>
              </p:cNvPr>
              <p:cNvSpPr>
                <a:spLocks noChangeShapeType="1"/>
              </p:cNvSpPr>
              <p:nvPr/>
            </p:nvSpPr>
            <p:spPr bwMode="auto">
              <a:xfrm flipH="1">
                <a:off x="1187450" y="1484313"/>
                <a:ext cx="0" cy="4897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9116" name="Text Box 24">
              <a:extLst>
                <a:ext uri="{FF2B5EF4-FFF2-40B4-BE49-F238E27FC236}">
                  <a16:creationId xmlns:a16="http://schemas.microsoft.com/office/drawing/2014/main" id="{76B56E5E-62C1-4D2F-AE24-97A98FE6454A}"/>
                </a:ext>
              </a:extLst>
            </p:cNvPr>
            <p:cNvSpPr txBox="1">
              <a:spLocks noChangeArrowheads="1"/>
            </p:cNvSpPr>
            <p:nvPr/>
          </p:nvSpPr>
          <p:spPr bwMode="auto">
            <a:xfrm>
              <a:off x="3009107" y="3391850"/>
              <a:ext cx="2339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a:latin typeface="Times New Roman" panose="02020603050405020304" pitchFamily="18" charset="0"/>
                </a:rPr>
                <a:t>Přidání H</a:t>
              </a:r>
              <a:r>
                <a:rPr lang="cs-CZ" altLang="cs-CZ" sz="1400" baseline="30000">
                  <a:latin typeface="Times New Roman" panose="02020603050405020304" pitchFamily="18" charset="0"/>
                </a:rPr>
                <a:t>+</a:t>
              </a:r>
              <a:r>
                <a:rPr lang="cs-CZ" altLang="cs-CZ" sz="1400">
                  <a:latin typeface="Times New Roman" panose="02020603050405020304" pitchFamily="18" charset="0"/>
                </a:rPr>
                <a:t> mmol/l</a:t>
              </a:r>
            </a:p>
          </p:txBody>
        </p:sp>
        <p:sp>
          <p:nvSpPr>
            <p:cNvPr id="89117" name="Text Box 25">
              <a:extLst>
                <a:ext uri="{FF2B5EF4-FFF2-40B4-BE49-F238E27FC236}">
                  <a16:creationId xmlns:a16="http://schemas.microsoft.com/office/drawing/2014/main" id="{5949A261-7AC9-4E7B-A354-16C06BEA7FBD}"/>
                </a:ext>
              </a:extLst>
            </p:cNvPr>
            <p:cNvSpPr txBox="1">
              <a:spLocks noChangeArrowheads="1"/>
            </p:cNvSpPr>
            <p:nvPr/>
          </p:nvSpPr>
          <p:spPr bwMode="auto">
            <a:xfrm>
              <a:off x="-40771" y="3373438"/>
              <a:ext cx="2484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400">
                  <a:latin typeface="Times New Roman" panose="02020603050405020304" pitchFamily="18" charset="0"/>
                </a:rPr>
                <a:t>Přidání OH</a:t>
              </a:r>
              <a:r>
                <a:rPr lang="cs-CZ" altLang="cs-CZ" sz="1400" baseline="30000">
                  <a:latin typeface="Times New Roman" panose="02020603050405020304" pitchFamily="18" charset="0"/>
                </a:rPr>
                <a:t>-</a:t>
              </a:r>
              <a:r>
                <a:rPr lang="cs-CZ" altLang="cs-CZ" sz="1400">
                  <a:latin typeface="Times New Roman" panose="02020603050405020304" pitchFamily="18" charset="0"/>
                </a:rPr>
                <a:t> mmol/l</a:t>
              </a:r>
            </a:p>
          </p:txBody>
        </p:sp>
        <p:sp>
          <p:nvSpPr>
            <p:cNvPr id="89118" name="Freeform 29">
              <a:extLst>
                <a:ext uri="{FF2B5EF4-FFF2-40B4-BE49-F238E27FC236}">
                  <a16:creationId xmlns:a16="http://schemas.microsoft.com/office/drawing/2014/main" id="{1F9E5FBE-1C86-4025-83C9-56D795F2F168}"/>
                </a:ext>
              </a:extLst>
            </p:cNvPr>
            <p:cNvSpPr>
              <a:spLocks/>
            </p:cNvSpPr>
            <p:nvPr/>
          </p:nvSpPr>
          <p:spPr bwMode="auto">
            <a:xfrm>
              <a:off x="827584" y="980728"/>
              <a:ext cx="2853109" cy="2342352"/>
            </a:xfrm>
            <a:custGeom>
              <a:avLst/>
              <a:gdLst>
                <a:gd name="T0" fmla="*/ 0 w 3584"/>
                <a:gd name="T1" fmla="*/ 0 h 2722"/>
                <a:gd name="T2" fmla="*/ 2147483646 w 3584"/>
                <a:gd name="T3" fmla="*/ 2147483646 h 2722"/>
                <a:gd name="T4" fmla="*/ 2147483646 w 3584"/>
                <a:gd name="T5" fmla="*/ 2147483646 h 2722"/>
                <a:gd name="T6" fmla="*/ 2147483646 w 3584"/>
                <a:gd name="T7" fmla="*/ 2147483646 h 2722"/>
                <a:gd name="T8" fmla="*/ 0 60000 65536"/>
                <a:gd name="T9" fmla="*/ 0 60000 65536"/>
                <a:gd name="T10" fmla="*/ 0 60000 65536"/>
                <a:gd name="T11" fmla="*/ 0 60000 65536"/>
                <a:gd name="T12" fmla="*/ 0 w 3584"/>
                <a:gd name="T13" fmla="*/ 0 h 2722"/>
                <a:gd name="T14" fmla="*/ 3584 w 3584"/>
                <a:gd name="T15" fmla="*/ 2722 h 2722"/>
              </a:gdLst>
              <a:ahLst/>
              <a:cxnLst>
                <a:cxn ang="T8">
                  <a:pos x="T0" y="T1"/>
                </a:cxn>
                <a:cxn ang="T9">
                  <a:pos x="T2" y="T3"/>
                </a:cxn>
                <a:cxn ang="T10">
                  <a:pos x="T4" y="T5"/>
                </a:cxn>
                <a:cxn ang="T11">
                  <a:pos x="T6" y="T7"/>
                </a:cxn>
              </a:cxnLst>
              <a:rect l="T12" t="T13" r="T14" b="T15"/>
              <a:pathLst>
                <a:path w="3584" h="2722">
                  <a:moveTo>
                    <a:pt x="0" y="0"/>
                  </a:moveTo>
                  <a:cubicBezTo>
                    <a:pt x="29" y="269"/>
                    <a:pt x="192" y="1023"/>
                    <a:pt x="712" y="1237"/>
                  </a:cubicBezTo>
                  <a:cubicBezTo>
                    <a:pt x="1232" y="1451"/>
                    <a:pt x="2562" y="1431"/>
                    <a:pt x="3057" y="1625"/>
                  </a:cubicBezTo>
                  <a:cubicBezTo>
                    <a:pt x="3552" y="1819"/>
                    <a:pt x="3546" y="2486"/>
                    <a:pt x="3584" y="272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 name="Oval 50">
            <a:extLst>
              <a:ext uri="{FF2B5EF4-FFF2-40B4-BE49-F238E27FC236}">
                <a16:creationId xmlns:a16="http://schemas.microsoft.com/office/drawing/2014/main" id="{875FB57A-AD99-478B-BE96-DF67A74D382A}"/>
              </a:ext>
            </a:extLst>
          </p:cNvPr>
          <p:cNvSpPr>
            <a:spLocks noChangeArrowheads="1"/>
          </p:cNvSpPr>
          <p:nvPr/>
        </p:nvSpPr>
        <p:spPr bwMode="auto">
          <a:xfrm>
            <a:off x="3783013" y="2108200"/>
            <a:ext cx="215900" cy="198438"/>
          </a:xfrm>
          <a:prstGeom prst="ellipse">
            <a:avLst/>
          </a:prstGeom>
          <a:solidFill>
            <a:srgbClr val="FF0066"/>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89112" name="Text Box 43">
            <a:extLst>
              <a:ext uri="{FF2B5EF4-FFF2-40B4-BE49-F238E27FC236}">
                <a16:creationId xmlns:a16="http://schemas.microsoft.com/office/drawing/2014/main" id="{6358A4E1-73B6-4737-A300-0ABDCE5FCF51}"/>
              </a:ext>
            </a:extLst>
          </p:cNvPr>
          <p:cNvSpPr txBox="1">
            <a:spLocks noChangeArrowheads="1"/>
          </p:cNvSpPr>
          <p:nvPr/>
        </p:nvSpPr>
        <p:spPr bwMode="auto">
          <a:xfrm>
            <a:off x="3778250" y="1254126"/>
            <a:ext cx="6110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Pokles pufrační síly pufru ale žádná změna pH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5" presetClass="entr" presetSubtype="10" fill="hold" grpId="1"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checkerboard(across)">
                                      <p:cBhvr>
                                        <p:cTn id="9" dur="500"/>
                                        <p:tgtEl>
                                          <p:spTgt spid="31"/>
                                        </p:tgtEl>
                                      </p:cBhvr>
                                    </p:animEffect>
                                  </p:childTnLst>
                                </p:cTn>
                              </p:par>
                              <p:par>
                                <p:cTn id="10" presetID="1" presetClass="exit" presetSubtype="0" fill="hold" grpId="2" nodeType="withEffect">
                                  <p:stCondLst>
                                    <p:cond delay="0"/>
                                  </p:stCondLst>
                                  <p:childTnLst>
                                    <p:set>
                                      <p:cBhvr>
                                        <p:cTn id="11" dur="1" fill="hold">
                                          <p:stCondLst>
                                            <p:cond delay="0"/>
                                          </p:stCondLst>
                                        </p:cTn>
                                        <p:tgtEl>
                                          <p:spTgt spid="31"/>
                                        </p:tgtEl>
                                        <p:attrNameLst>
                                          <p:attrName>style.visibility</p:attrName>
                                        </p:attrNameLst>
                                      </p:cBhvr>
                                      <p:to>
                                        <p:strVal val="hidden"/>
                                      </p:to>
                                    </p:set>
                                  </p:childTnLst>
                                </p:cTn>
                              </p:par>
                              <p:par>
                                <p:cTn id="12" presetID="5" presetClass="entr" presetSubtype="10" fill="hold" grpId="3"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heckerboard(across)">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1"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Vodíkové ionty</a:t>
            </a:r>
          </a:p>
        </p:txBody>
      </p:sp>
      <p:sp>
        <p:nvSpPr>
          <p:cNvPr id="3" name="Zástupný symbol pro obsah 2"/>
          <p:cNvSpPr>
            <a:spLocks noGrp="1"/>
          </p:cNvSpPr>
          <p:nvPr>
            <p:ph idx="1"/>
          </p:nvPr>
        </p:nvSpPr>
        <p:spPr/>
        <p:txBody>
          <a:bodyPr/>
          <a:lstStyle/>
          <a:p>
            <a:r>
              <a:rPr lang="cs-CZ" dirty="0"/>
              <a:t>Koncentrace </a:t>
            </a:r>
            <a:r>
              <a:rPr lang="en-US" dirty="0"/>
              <a:t>[</a:t>
            </a:r>
            <a:r>
              <a:rPr lang="cs-CZ" dirty="0"/>
              <a:t>H</a:t>
            </a:r>
            <a:r>
              <a:rPr lang="cs-CZ" baseline="30000" dirty="0"/>
              <a:t>+</a:t>
            </a:r>
            <a:r>
              <a:rPr lang="en-US" dirty="0"/>
              <a:t>]   </a:t>
            </a:r>
            <a:r>
              <a:rPr lang="cs-CZ" dirty="0"/>
              <a:t>~</a:t>
            </a:r>
            <a:r>
              <a:rPr lang="en-US" dirty="0"/>
              <a:t> </a:t>
            </a:r>
            <a:r>
              <a:rPr lang="cs-CZ" dirty="0"/>
              <a:t> </a:t>
            </a:r>
            <a:r>
              <a:rPr lang="cs-CZ" b="1" dirty="0"/>
              <a:t>1 000 000x</a:t>
            </a:r>
            <a:r>
              <a:rPr lang="en-US" dirty="0"/>
              <a:t> &lt;&lt;</a:t>
            </a:r>
            <a:r>
              <a:rPr lang="cs-CZ" dirty="0"/>
              <a:t>  </a:t>
            </a:r>
            <a:r>
              <a:rPr lang="en-US" dirty="0"/>
              <a:t>[</a:t>
            </a:r>
            <a:r>
              <a:rPr lang="cs-CZ" dirty="0"/>
              <a:t>Na</a:t>
            </a:r>
            <a:r>
              <a:rPr lang="cs-CZ" baseline="30000" dirty="0"/>
              <a:t>+</a:t>
            </a:r>
            <a:r>
              <a:rPr lang="en-US" dirty="0"/>
              <a:t>] – </a:t>
            </a:r>
            <a:r>
              <a:rPr lang="cs-CZ" dirty="0"/>
              <a:t>velmi</a:t>
            </a:r>
            <a:r>
              <a:rPr lang="en-US" dirty="0"/>
              <a:t> mal</a:t>
            </a:r>
            <a:r>
              <a:rPr lang="cs-CZ" dirty="0"/>
              <a:t>é</a:t>
            </a:r>
          </a:p>
          <a:p>
            <a:r>
              <a:rPr lang="cs-CZ" dirty="0"/>
              <a:t>Udržování pH v úzkém rozmezí je důležité kvůli velké reaktivitě H</a:t>
            </a:r>
            <a:r>
              <a:rPr lang="cs-CZ" baseline="30000" dirty="0"/>
              <a:t>+</a:t>
            </a:r>
            <a:r>
              <a:rPr lang="cs-CZ" dirty="0"/>
              <a:t> a dále vlivu na konformaci různých látek, především proteinů</a:t>
            </a:r>
          </a:p>
          <a:p>
            <a:r>
              <a:rPr lang="cs-CZ" dirty="0"/>
              <a:t>Vodíkový můstek - speciální slabá chemická vazba zahrnující H</a:t>
            </a:r>
            <a:r>
              <a:rPr lang="cs-CZ" baseline="30000" dirty="0"/>
              <a:t>+</a:t>
            </a:r>
            <a:r>
              <a:rPr lang="cs-CZ" dirty="0"/>
              <a:t>;  vazba  H</a:t>
            </a:r>
            <a:r>
              <a:rPr lang="cs-CZ" baseline="-25000" dirty="0"/>
              <a:t>2</a:t>
            </a:r>
            <a:r>
              <a:rPr lang="cs-CZ" dirty="0"/>
              <a:t>0 mezi sebou </a:t>
            </a:r>
            <a:r>
              <a:rPr lang="cs-CZ" dirty="0">
                <a:sym typeface="Wingdings" panose="05000000000000000000" pitchFamily="2" charset="2"/>
              </a:rPr>
              <a:t> </a:t>
            </a:r>
            <a:r>
              <a:rPr lang="en-US" dirty="0" err="1">
                <a:sym typeface="Wingdings" panose="05000000000000000000" pitchFamily="2" charset="2"/>
              </a:rPr>
              <a:t>kapaln</a:t>
            </a:r>
            <a:r>
              <a:rPr lang="cs-CZ" dirty="0" err="1">
                <a:sym typeface="Wingdings" panose="05000000000000000000" pitchFamily="2" charset="2"/>
              </a:rPr>
              <a:t>ost</a:t>
            </a:r>
            <a:r>
              <a:rPr lang="cs-CZ" dirty="0">
                <a:sym typeface="Wingdings" panose="05000000000000000000" pitchFamily="2" charset="2"/>
              </a:rPr>
              <a:t> vody </a:t>
            </a:r>
            <a:endParaRPr lang="cs-CZ" dirty="0"/>
          </a:p>
        </p:txBody>
      </p:sp>
    </p:spTree>
    <p:extLst>
      <p:ext uri="{BB962C8B-B14F-4D97-AF65-F5344CB8AC3E}">
        <p14:creationId xmlns:p14="http://schemas.microsoft.com/office/powerpoint/2010/main" val="111373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0" name="Group 2">
            <a:extLst>
              <a:ext uri="{FF2B5EF4-FFF2-40B4-BE49-F238E27FC236}">
                <a16:creationId xmlns:a16="http://schemas.microsoft.com/office/drawing/2014/main" id="{705AB076-CD9E-40F7-A400-6939E25B29B2}"/>
              </a:ext>
            </a:extLst>
          </p:cNvPr>
          <p:cNvGrpSpPr>
            <a:grpSpLocks/>
          </p:cNvGrpSpPr>
          <p:nvPr/>
        </p:nvGrpSpPr>
        <p:grpSpPr bwMode="auto">
          <a:xfrm flipH="1">
            <a:off x="3328989" y="1643063"/>
            <a:ext cx="1171575" cy="2038350"/>
            <a:chOff x="2575" y="781"/>
            <a:chExt cx="866" cy="1284"/>
          </a:xfrm>
        </p:grpSpPr>
        <p:sp>
          <p:nvSpPr>
            <p:cNvPr id="140318" name="Freeform 3">
              <a:extLst>
                <a:ext uri="{FF2B5EF4-FFF2-40B4-BE49-F238E27FC236}">
                  <a16:creationId xmlns:a16="http://schemas.microsoft.com/office/drawing/2014/main" id="{14AD82F1-3891-4370-BB2C-D581360C94DC}"/>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0319" name="Freeform 4">
              <a:extLst>
                <a:ext uri="{FF2B5EF4-FFF2-40B4-BE49-F238E27FC236}">
                  <a16:creationId xmlns:a16="http://schemas.microsoft.com/office/drawing/2014/main" id="{E9A9F46F-69E5-4FBA-8A77-4E9793B35A89}"/>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0291" name="Rectangle 5">
            <a:extLst>
              <a:ext uri="{FF2B5EF4-FFF2-40B4-BE49-F238E27FC236}">
                <a16:creationId xmlns:a16="http://schemas.microsoft.com/office/drawing/2014/main" id="{7D3D69BC-24D9-4F09-9FEA-C288DB0E9179}"/>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292" name="Freeform 6">
            <a:extLst>
              <a:ext uri="{FF2B5EF4-FFF2-40B4-BE49-F238E27FC236}">
                <a16:creationId xmlns:a16="http://schemas.microsoft.com/office/drawing/2014/main" id="{E583DC93-B3D3-4A82-AF98-B1000F5B6711}"/>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0293" name="Freeform 7">
            <a:extLst>
              <a:ext uri="{FF2B5EF4-FFF2-40B4-BE49-F238E27FC236}">
                <a16:creationId xmlns:a16="http://schemas.microsoft.com/office/drawing/2014/main" id="{9EA45FAA-7A70-4AD5-A813-20B6E6E2610A}"/>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0294" name="Rectangle 8">
            <a:extLst>
              <a:ext uri="{FF2B5EF4-FFF2-40B4-BE49-F238E27FC236}">
                <a16:creationId xmlns:a16="http://schemas.microsoft.com/office/drawing/2014/main" id="{C2D22C29-8318-4C62-B58A-41BBB6E281B7}"/>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295" name="Rectangle 9">
            <a:extLst>
              <a:ext uri="{FF2B5EF4-FFF2-40B4-BE49-F238E27FC236}">
                <a16:creationId xmlns:a16="http://schemas.microsoft.com/office/drawing/2014/main" id="{0743F66D-F095-4E10-8E71-AC252A7F43D7}"/>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296" name="Rectangle 10">
            <a:extLst>
              <a:ext uri="{FF2B5EF4-FFF2-40B4-BE49-F238E27FC236}">
                <a16:creationId xmlns:a16="http://schemas.microsoft.com/office/drawing/2014/main" id="{C7AC1086-F5AF-4483-A6A0-BEAAD7ACCB53}"/>
              </a:ext>
            </a:extLst>
          </p:cNvPr>
          <p:cNvSpPr>
            <a:spLocks noChangeArrowheads="1"/>
          </p:cNvSpPr>
          <p:nvPr/>
        </p:nvSpPr>
        <p:spPr bwMode="auto">
          <a:xfrm>
            <a:off x="6927851" y="1168401"/>
            <a:ext cx="1116013" cy="715963"/>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297" name="Rectangle 11">
            <a:extLst>
              <a:ext uri="{FF2B5EF4-FFF2-40B4-BE49-F238E27FC236}">
                <a16:creationId xmlns:a16="http://schemas.microsoft.com/office/drawing/2014/main" id="{6DE5980D-DCB3-4998-B53C-19F2898CB3BF}"/>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298" name="Rectangle 12">
            <a:extLst>
              <a:ext uri="{FF2B5EF4-FFF2-40B4-BE49-F238E27FC236}">
                <a16:creationId xmlns:a16="http://schemas.microsoft.com/office/drawing/2014/main" id="{7F1B3DBB-C855-4962-8E18-6F8AA9AEF631}"/>
              </a:ext>
            </a:extLst>
          </p:cNvPr>
          <p:cNvSpPr>
            <a:spLocks noChangeArrowheads="1"/>
          </p:cNvSpPr>
          <p:nvPr/>
        </p:nvSpPr>
        <p:spPr bwMode="auto">
          <a:xfrm>
            <a:off x="6954839" y="5167313"/>
            <a:ext cx="1106487" cy="8572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299" name="Rectangle 13">
            <a:extLst>
              <a:ext uri="{FF2B5EF4-FFF2-40B4-BE49-F238E27FC236}">
                <a16:creationId xmlns:a16="http://schemas.microsoft.com/office/drawing/2014/main" id="{05C9C36E-1F36-42E1-BC28-7541331915F4}"/>
              </a:ext>
            </a:extLst>
          </p:cNvPr>
          <p:cNvSpPr>
            <a:spLocks noChangeArrowheads="1"/>
          </p:cNvSpPr>
          <p:nvPr/>
        </p:nvSpPr>
        <p:spPr bwMode="auto">
          <a:xfrm>
            <a:off x="9340850" y="4292600"/>
            <a:ext cx="1111250" cy="7953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300" name="Rectangle 14">
            <a:extLst>
              <a:ext uri="{FF2B5EF4-FFF2-40B4-BE49-F238E27FC236}">
                <a16:creationId xmlns:a16="http://schemas.microsoft.com/office/drawing/2014/main" id="{12E12424-FCD0-4069-87E1-ECD2D277F474}"/>
              </a:ext>
            </a:extLst>
          </p:cNvPr>
          <p:cNvSpPr>
            <a:spLocks noChangeArrowheads="1"/>
          </p:cNvSpPr>
          <p:nvPr/>
        </p:nvSpPr>
        <p:spPr bwMode="auto">
          <a:xfrm>
            <a:off x="6954838" y="5157789"/>
            <a:ext cx="1111250" cy="8778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301" name="Rectangle 15">
            <a:extLst>
              <a:ext uri="{FF2B5EF4-FFF2-40B4-BE49-F238E27FC236}">
                <a16:creationId xmlns:a16="http://schemas.microsoft.com/office/drawing/2014/main" id="{4F4A2679-9005-444B-9ABD-51628AFBB396}"/>
              </a:ext>
            </a:extLst>
          </p:cNvPr>
          <p:cNvSpPr>
            <a:spLocks noChangeArrowheads="1"/>
          </p:cNvSpPr>
          <p:nvPr/>
        </p:nvSpPr>
        <p:spPr bwMode="auto">
          <a:xfrm>
            <a:off x="6929439" y="1125538"/>
            <a:ext cx="1120775" cy="957262"/>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302" name="Rectangle 16">
            <a:extLst>
              <a:ext uri="{FF2B5EF4-FFF2-40B4-BE49-F238E27FC236}">
                <a16:creationId xmlns:a16="http://schemas.microsoft.com/office/drawing/2014/main" id="{DAF54851-71C4-4DA9-870C-140C5E451E46}"/>
              </a:ext>
            </a:extLst>
          </p:cNvPr>
          <p:cNvSpPr>
            <a:spLocks noChangeArrowheads="1"/>
          </p:cNvSpPr>
          <p:nvPr/>
        </p:nvSpPr>
        <p:spPr bwMode="auto">
          <a:xfrm>
            <a:off x="4518025" y="229393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303" name="Text Box 17">
            <a:extLst>
              <a:ext uri="{FF2B5EF4-FFF2-40B4-BE49-F238E27FC236}">
                <a16:creationId xmlns:a16="http://schemas.microsoft.com/office/drawing/2014/main" id="{CF392263-3666-47FC-BB01-DB4E1E67CAD8}"/>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40304" name="Text Box 18">
            <a:extLst>
              <a:ext uri="{FF2B5EF4-FFF2-40B4-BE49-F238E27FC236}">
                <a16:creationId xmlns:a16="http://schemas.microsoft.com/office/drawing/2014/main" id="{509A3552-DC90-4AB9-A668-C87827E35DCA}"/>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40305" name="Text Box 19">
            <a:extLst>
              <a:ext uri="{FF2B5EF4-FFF2-40B4-BE49-F238E27FC236}">
                <a16:creationId xmlns:a16="http://schemas.microsoft.com/office/drawing/2014/main" id="{010D9EE5-C2EF-4E92-8B68-499CD4766C40}"/>
              </a:ext>
            </a:extLst>
          </p:cNvPr>
          <p:cNvSpPr txBox="1">
            <a:spLocks noChangeArrowheads="1"/>
          </p:cNvSpPr>
          <p:nvPr/>
        </p:nvSpPr>
        <p:spPr bwMode="auto">
          <a:xfrm>
            <a:off x="4559300" y="2436813"/>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40306" name="Text Box 20">
            <a:extLst>
              <a:ext uri="{FF2B5EF4-FFF2-40B4-BE49-F238E27FC236}">
                <a16:creationId xmlns:a16="http://schemas.microsoft.com/office/drawing/2014/main" id="{58C8A59C-68DF-4E9D-8152-866373BB9134}"/>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40307" name="Text Box 21">
            <a:extLst>
              <a:ext uri="{FF2B5EF4-FFF2-40B4-BE49-F238E27FC236}">
                <a16:creationId xmlns:a16="http://schemas.microsoft.com/office/drawing/2014/main" id="{97D1DF5F-FEDF-4A34-9A33-7B18A85FDCB7}"/>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40308" name="Group 22">
            <a:extLst>
              <a:ext uri="{FF2B5EF4-FFF2-40B4-BE49-F238E27FC236}">
                <a16:creationId xmlns:a16="http://schemas.microsoft.com/office/drawing/2014/main" id="{5D04502E-38D7-450A-AA08-ADEE9509675A}"/>
              </a:ext>
            </a:extLst>
          </p:cNvPr>
          <p:cNvGrpSpPr>
            <a:grpSpLocks/>
          </p:cNvGrpSpPr>
          <p:nvPr/>
        </p:nvGrpSpPr>
        <p:grpSpPr bwMode="auto">
          <a:xfrm>
            <a:off x="5656264" y="1644650"/>
            <a:ext cx="1273175" cy="2038350"/>
            <a:chOff x="2575" y="781"/>
            <a:chExt cx="866" cy="1284"/>
          </a:xfrm>
        </p:grpSpPr>
        <p:sp>
          <p:nvSpPr>
            <p:cNvPr id="140316" name="Freeform 23">
              <a:extLst>
                <a:ext uri="{FF2B5EF4-FFF2-40B4-BE49-F238E27FC236}">
                  <a16:creationId xmlns:a16="http://schemas.microsoft.com/office/drawing/2014/main" id="{81110C27-237A-495C-801B-48B5B9DB0EB5}"/>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0317" name="Freeform 24">
              <a:extLst>
                <a:ext uri="{FF2B5EF4-FFF2-40B4-BE49-F238E27FC236}">
                  <a16:creationId xmlns:a16="http://schemas.microsoft.com/office/drawing/2014/main" id="{6CE19BEB-7FBA-4873-A2AD-3939B8FF1A19}"/>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0309" name="Rectangle 25">
            <a:extLst>
              <a:ext uri="{FF2B5EF4-FFF2-40B4-BE49-F238E27FC236}">
                <a16:creationId xmlns:a16="http://schemas.microsoft.com/office/drawing/2014/main" id="{51BF6680-39BB-460C-8B58-BA4C12DA9C83}"/>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0310" name="Text Box 26">
            <a:extLst>
              <a:ext uri="{FF2B5EF4-FFF2-40B4-BE49-F238E27FC236}">
                <a16:creationId xmlns:a16="http://schemas.microsoft.com/office/drawing/2014/main" id="{10590BDE-FA2C-40EC-B269-1A0A3AC01ED0}"/>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40311" name="Text Box 27">
            <a:extLst>
              <a:ext uri="{FF2B5EF4-FFF2-40B4-BE49-F238E27FC236}">
                <a16:creationId xmlns:a16="http://schemas.microsoft.com/office/drawing/2014/main" id="{30A4ED47-4FB5-407A-A79C-DFCA57812BFE}"/>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40312" name="Text Box 28">
            <a:extLst>
              <a:ext uri="{FF2B5EF4-FFF2-40B4-BE49-F238E27FC236}">
                <a16:creationId xmlns:a16="http://schemas.microsoft.com/office/drawing/2014/main" id="{09996177-F5E8-4FBE-98D8-6E952FC247DE}"/>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40313" name="Text Box 41">
            <a:extLst>
              <a:ext uri="{FF2B5EF4-FFF2-40B4-BE49-F238E27FC236}">
                <a16:creationId xmlns:a16="http://schemas.microsoft.com/office/drawing/2014/main" id="{ED5D8B8D-4E58-4656-A1F6-E179470A254D}"/>
              </a:ext>
            </a:extLst>
          </p:cNvPr>
          <p:cNvSpPr txBox="1">
            <a:spLocks noChangeArrowheads="1"/>
          </p:cNvSpPr>
          <p:nvPr/>
        </p:nvSpPr>
        <p:spPr bwMode="auto">
          <a:xfrm>
            <a:off x="1631951" y="5157788"/>
            <a:ext cx="2208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Diluce – in vitro</a:t>
            </a:r>
            <a:endParaRPr lang="cs-CZ" altLang="cs-CZ" sz="2400">
              <a:latin typeface="Times New Roman" panose="02020603050405020304" pitchFamily="18" charset="0"/>
            </a:endParaRPr>
          </a:p>
        </p:txBody>
      </p:sp>
      <p:sp>
        <p:nvSpPr>
          <p:cNvPr id="140314" name="Text Box 43">
            <a:extLst>
              <a:ext uri="{FF2B5EF4-FFF2-40B4-BE49-F238E27FC236}">
                <a16:creationId xmlns:a16="http://schemas.microsoft.com/office/drawing/2014/main" id="{67B2682D-82B9-4555-88BE-A0840C3984DD}"/>
              </a:ext>
            </a:extLst>
          </p:cNvPr>
          <p:cNvSpPr txBox="1">
            <a:spLocks noChangeArrowheads="1"/>
          </p:cNvSpPr>
          <p:nvPr/>
        </p:nvSpPr>
        <p:spPr bwMode="auto">
          <a:xfrm>
            <a:off x="3987800" y="136526"/>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a:t>
            </a:r>
          </a:p>
        </p:txBody>
      </p:sp>
      <p:sp>
        <p:nvSpPr>
          <p:cNvPr id="140315" name="TextovéPole 1">
            <a:extLst>
              <a:ext uri="{FF2B5EF4-FFF2-40B4-BE49-F238E27FC236}">
                <a16:creationId xmlns:a16="http://schemas.microsoft.com/office/drawing/2014/main" id="{2864A5EA-EF36-450F-98AA-1B475808C474}"/>
              </a:ext>
            </a:extLst>
          </p:cNvPr>
          <p:cNvSpPr txBox="1">
            <a:spLocks noChangeArrowheads="1"/>
          </p:cNvSpPr>
          <p:nvPr/>
        </p:nvSpPr>
        <p:spPr bwMode="auto">
          <a:xfrm>
            <a:off x="1943101" y="4368801"/>
            <a:ext cx="539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[H</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2</a:t>
            </a:r>
            <a:r>
              <a:rPr lang="cs-CZ" altLang="cs-CZ" sz="2400">
                <a:latin typeface="Times New Roman" panose="02020603050405020304" pitchFamily="18" charset="0"/>
              </a:rPr>
              <a:t>[CO</a:t>
            </a:r>
            <a:r>
              <a:rPr lang="cs-CZ" altLang="cs-CZ" sz="2400" baseline="-25000">
                <a:latin typeface="Times New Roman" panose="02020603050405020304" pitchFamily="18" charset="0"/>
              </a:rPr>
              <a:t>2</a:t>
            </a:r>
            <a:r>
              <a:rPr lang="cs-CZ" altLang="cs-CZ" sz="2400">
                <a:latin typeface="Times New Roman" panose="02020603050405020304" pitchFamily="18" charset="0"/>
              </a:rPr>
              <a:t>]/[HCO</a:t>
            </a:r>
            <a:r>
              <a:rPr lang="cs-CZ" altLang="cs-CZ" sz="2400" baseline="-25000">
                <a:latin typeface="Times New Roman" panose="02020603050405020304" pitchFamily="18" charset="0"/>
              </a:rPr>
              <a:t>3</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2">
            <a:extLst>
              <a:ext uri="{FF2B5EF4-FFF2-40B4-BE49-F238E27FC236}">
                <a16:creationId xmlns:a16="http://schemas.microsoft.com/office/drawing/2014/main" id="{570EB1BC-CE72-489A-9EF6-F3357EBA188E}"/>
              </a:ext>
            </a:extLst>
          </p:cNvPr>
          <p:cNvSpPr>
            <a:spLocks noChangeArrowheads="1"/>
          </p:cNvSpPr>
          <p:nvPr/>
        </p:nvSpPr>
        <p:spPr bwMode="auto">
          <a:xfrm>
            <a:off x="2424113" y="1196976"/>
            <a:ext cx="927100" cy="784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39" name="Rectangle 41">
            <a:extLst>
              <a:ext uri="{FF2B5EF4-FFF2-40B4-BE49-F238E27FC236}">
                <a16:creationId xmlns:a16="http://schemas.microsoft.com/office/drawing/2014/main" id="{BE9CBAA2-0C23-48EB-B121-9D44DEC322FC}"/>
              </a:ext>
            </a:extLst>
          </p:cNvPr>
          <p:cNvSpPr>
            <a:spLocks noChangeArrowheads="1"/>
          </p:cNvSpPr>
          <p:nvPr/>
        </p:nvSpPr>
        <p:spPr bwMode="auto">
          <a:xfrm>
            <a:off x="4511675" y="2289176"/>
            <a:ext cx="1144588" cy="708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42340" name="Group 2">
            <a:extLst>
              <a:ext uri="{FF2B5EF4-FFF2-40B4-BE49-F238E27FC236}">
                <a16:creationId xmlns:a16="http://schemas.microsoft.com/office/drawing/2014/main" id="{9FF51E75-B1EB-4821-9AE6-B800D2A38ACB}"/>
              </a:ext>
            </a:extLst>
          </p:cNvPr>
          <p:cNvGrpSpPr>
            <a:grpSpLocks/>
          </p:cNvGrpSpPr>
          <p:nvPr/>
        </p:nvGrpSpPr>
        <p:grpSpPr bwMode="auto">
          <a:xfrm flipH="1">
            <a:off x="3328989" y="1643063"/>
            <a:ext cx="1171575" cy="2038350"/>
            <a:chOff x="2575" y="781"/>
            <a:chExt cx="866" cy="1284"/>
          </a:xfrm>
        </p:grpSpPr>
        <p:sp>
          <p:nvSpPr>
            <p:cNvPr id="142376" name="Freeform 3">
              <a:extLst>
                <a:ext uri="{FF2B5EF4-FFF2-40B4-BE49-F238E27FC236}">
                  <a16:creationId xmlns:a16="http://schemas.microsoft.com/office/drawing/2014/main" id="{707FEBEB-9E0E-4D07-A8EE-CA8908860BC4}"/>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2377" name="Freeform 4">
              <a:extLst>
                <a:ext uri="{FF2B5EF4-FFF2-40B4-BE49-F238E27FC236}">
                  <a16:creationId xmlns:a16="http://schemas.microsoft.com/office/drawing/2014/main" id="{51C930EC-15A3-4E9B-B805-E75FD4AD60DE}"/>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2341" name="Rectangle 5">
            <a:extLst>
              <a:ext uri="{FF2B5EF4-FFF2-40B4-BE49-F238E27FC236}">
                <a16:creationId xmlns:a16="http://schemas.microsoft.com/office/drawing/2014/main" id="{75C5911E-A1F7-44B8-A8DC-0001C87BF9DA}"/>
              </a:ext>
            </a:extLst>
          </p:cNvPr>
          <p:cNvSpPr>
            <a:spLocks noChangeArrowheads="1"/>
          </p:cNvSpPr>
          <p:nvPr/>
        </p:nvSpPr>
        <p:spPr bwMode="auto">
          <a:xfrm>
            <a:off x="2417763" y="1412876"/>
            <a:ext cx="927100" cy="5683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42" name="Freeform 6">
            <a:extLst>
              <a:ext uri="{FF2B5EF4-FFF2-40B4-BE49-F238E27FC236}">
                <a16:creationId xmlns:a16="http://schemas.microsoft.com/office/drawing/2014/main" id="{3C2EB0FC-C565-40DC-8DAD-54753403F1A6}"/>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2343" name="Freeform 7">
            <a:extLst>
              <a:ext uri="{FF2B5EF4-FFF2-40B4-BE49-F238E27FC236}">
                <a16:creationId xmlns:a16="http://schemas.microsoft.com/office/drawing/2014/main" id="{8C4374CE-5603-4765-9750-B2CCCE45F7C1}"/>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2344" name="Rectangle 8">
            <a:extLst>
              <a:ext uri="{FF2B5EF4-FFF2-40B4-BE49-F238E27FC236}">
                <a16:creationId xmlns:a16="http://schemas.microsoft.com/office/drawing/2014/main" id="{B4C1A5DF-816E-4355-998C-06BE189832F6}"/>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45" name="Rectangle 9">
            <a:extLst>
              <a:ext uri="{FF2B5EF4-FFF2-40B4-BE49-F238E27FC236}">
                <a16:creationId xmlns:a16="http://schemas.microsoft.com/office/drawing/2014/main" id="{7E275C50-77C7-4C4E-884A-21C5A4A40619}"/>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46" name="Rectangle 10">
            <a:extLst>
              <a:ext uri="{FF2B5EF4-FFF2-40B4-BE49-F238E27FC236}">
                <a16:creationId xmlns:a16="http://schemas.microsoft.com/office/drawing/2014/main" id="{055006CA-8EF2-499C-8CAA-9CB65D32A218}"/>
              </a:ext>
            </a:extLst>
          </p:cNvPr>
          <p:cNvSpPr>
            <a:spLocks noChangeArrowheads="1"/>
          </p:cNvSpPr>
          <p:nvPr/>
        </p:nvSpPr>
        <p:spPr bwMode="auto">
          <a:xfrm>
            <a:off x="6927851" y="1168401"/>
            <a:ext cx="1116013" cy="715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47" name="Rectangle 11">
            <a:extLst>
              <a:ext uri="{FF2B5EF4-FFF2-40B4-BE49-F238E27FC236}">
                <a16:creationId xmlns:a16="http://schemas.microsoft.com/office/drawing/2014/main" id="{4855924E-2776-414F-AA4E-33616900300C}"/>
              </a:ext>
            </a:extLst>
          </p:cNvPr>
          <p:cNvSpPr>
            <a:spLocks noChangeArrowheads="1"/>
          </p:cNvSpPr>
          <p:nvPr/>
        </p:nvSpPr>
        <p:spPr bwMode="auto">
          <a:xfrm>
            <a:off x="6919914" y="3529013"/>
            <a:ext cx="579437" cy="49530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48" name="Rectangle 12">
            <a:extLst>
              <a:ext uri="{FF2B5EF4-FFF2-40B4-BE49-F238E27FC236}">
                <a16:creationId xmlns:a16="http://schemas.microsoft.com/office/drawing/2014/main" id="{5F679BD7-A236-4276-ADFA-667EEEAB32E2}"/>
              </a:ext>
            </a:extLst>
          </p:cNvPr>
          <p:cNvSpPr>
            <a:spLocks noChangeArrowheads="1"/>
          </p:cNvSpPr>
          <p:nvPr/>
        </p:nvSpPr>
        <p:spPr bwMode="auto">
          <a:xfrm>
            <a:off x="6954839" y="5167313"/>
            <a:ext cx="1106487" cy="8572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49" name="Rectangle 13">
            <a:extLst>
              <a:ext uri="{FF2B5EF4-FFF2-40B4-BE49-F238E27FC236}">
                <a16:creationId xmlns:a16="http://schemas.microsoft.com/office/drawing/2014/main" id="{78D2C43A-AB09-4E31-9D10-BF3D2CDD385A}"/>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50" name="Rectangle 14">
            <a:extLst>
              <a:ext uri="{FF2B5EF4-FFF2-40B4-BE49-F238E27FC236}">
                <a16:creationId xmlns:a16="http://schemas.microsoft.com/office/drawing/2014/main" id="{7B06643B-6FD6-4022-BE6E-5E5CB0F64D90}"/>
              </a:ext>
            </a:extLst>
          </p:cNvPr>
          <p:cNvSpPr>
            <a:spLocks noChangeArrowheads="1"/>
          </p:cNvSpPr>
          <p:nvPr/>
        </p:nvSpPr>
        <p:spPr bwMode="auto">
          <a:xfrm>
            <a:off x="6954838" y="5445125"/>
            <a:ext cx="1111250" cy="5905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51" name="Rectangle 15">
            <a:extLst>
              <a:ext uri="{FF2B5EF4-FFF2-40B4-BE49-F238E27FC236}">
                <a16:creationId xmlns:a16="http://schemas.microsoft.com/office/drawing/2014/main" id="{F9B68A55-0CA8-423F-B44F-FC2CBC0608EB}"/>
              </a:ext>
            </a:extLst>
          </p:cNvPr>
          <p:cNvSpPr>
            <a:spLocks noChangeArrowheads="1"/>
          </p:cNvSpPr>
          <p:nvPr/>
        </p:nvSpPr>
        <p:spPr bwMode="auto">
          <a:xfrm>
            <a:off x="6929439" y="1484314"/>
            <a:ext cx="1120775" cy="5984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52" name="Rectangle 16">
            <a:extLst>
              <a:ext uri="{FF2B5EF4-FFF2-40B4-BE49-F238E27FC236}">
                <a16:creationId xmlns:a16="http://schemas.microsoft.com/office/drawing/2014/main" id="{796D43C0-0253-4BD1-B901-B1ABFEA77CE7}"/>
              </a:ext>
            </a:extLst>
          </p:cNvPr>
          <p:cNvSpPr>
            <a:spLocks noChangeArrowheads="1"/>
          </p:cNvSpPr>
          <p:nvPr/>
        </p:nvSpPr>
        <p:spPr bwMode="auto">
          <a:xfrm>
            <a:off x="4518025" y="2420939"/>
            <a:ext cx="1144588" cy="581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53" name="Text Box 17">
            <a:extLst>
              <a:ext uri="{FF2B5EF4-FFF2-40B4-BE49-F238E27FC236}">
                <a16:creationId xmlns:a16="http://schemas.microsoft.com/office/drawing/2014/main" id="{ECA73879-2FFD-46C6-82EF-319E90E97D7D}"/>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42354" name="Text Box 18">
            <a:extLst>
              <a:ext uri="{FF2B5EF4-FFF2-40B4-BE49-F238E27FC236}">
                <a16:creationId xmlns:a16="http://schemas.microsoft.com/office/drawing/2014/main" id="{E08EE85E-57AD-4DC4-9C5F-5F91DA921C0D}"/>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42355" name="Text Box 19">
            <a:extLst>
              <a:ext uri="{FF2B5EF4-FFF2-40B4-BE49-F238E27FC236}">
                <a16:creationId xmlns:a16="http://schemas.microsoft.com/office/drawing/2014/main" id="{44AD8EFB-BF47-432E-A9A0-1E4D26D756C6}"/>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42356" name="Text Box 20">
            <a:extLst>
              <a:ext uri="{FF2B5EF4-FFF2-40B4-BE49-F238E27FC236}">
                <a16:creationId xmlns:a16="http://schemas.microsoft.com/office/drawing/2014/main" id="{02C8570A-A21E-4D11-AC98-9B6843A87DFA}"/>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42357" name="Text Box 21">
            <a:extLst>
              <a:ext uri="{FF2B5EF4-FFF2-40B4-BE49-F238E27FC236}">
                <a16:creationId xmlns:a16="http://schemas.microsoft.com/office/drawing/2014/main" id="{DFA268CF-9EB0-4A53-9604-1C8530DBBF75}"/>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42358" name="Group 22">
            <a:extLst>
              <a:ext uri="{FF2B5EF4-FFF2-40B4-BE49-F238E27FC236}">
                <a16:creationId xmlns:a16="http://schemas.microsoft.com/office/drawing/2014/main" id="{84FC84A6-69FA-427C-A15C-88A083FCF8C5}"/>
              </a:ext>
            </a:extLst>
          </p:cNvPr>
          <p:cNvGrpSpPr>
            <a:grpSpLocks/>
          </p:cNvGrpSpPr>
          <p:nvPr/>
        </p:nvGrpSpPr>
        <p:grpSpPr bwMode="auto">
          <a:xfrm>
            <a:off x="5656264" y="1644650"/>
            <a:ext cx="1273175" cy="2038350"/>
            <a:chOff x="2575" y="781"/>
            <a:chExt cx="866" cy="1284"/>
          </a:xfrm>
        </p:grpSpPr>
        <p:sp>
          <p:nvSpPr>
            <p:cNvPr id="142374" name="Freeform 23">
              <a:extLst>
                <a:ext uri="{FF2B5EF4-FFF2-40B4-BE49-F238E27FC236}">
                  <a16:creationId xmlns:a16="http://schemas.microsoft.com/office/drawing/2014/main" id="{24FFE10E-1B06-428A-978F-12643462215E}"/>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2375" name="Freeform 24">
              <a:extLst>
                <a:ext uri="{FF2B5EF4-FFF2-40B4-BE49-F238E27FC236}">
                  <a16:creationId xmlns:a16="http://schemas.microsoft.com/office/drawing/2014/main" id="{74377BE8-3C6C-492A-9437-2BC3F3A39363}"/>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2359" name="Rectangle 25">
            <a:extLst>
              <a:ext uri="{FF2B5EF4-FFF2-40B4-BE49-F238E27FC236}">
                <a16:creationId xmlns:a16="http://schemas.microsoft.com/office/drawing/2014/main" id="{90B18363-28BC-4FF9-A2B4-302F4AE39CB3}"/>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2360" name="Text Box 26">
            <a:extLst>
              <a:ext uri="{FF2B5EF4-FFF2-40B4-BE49-F238E27FC236}">
                <a16:creationId xmlns:a16="http://schemas.microsoft.com/office/drawing/2014/main" id="{F4426FBB-9044-41E0-963E-ADBC991B431E}"/>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42361" name="Text Box 27">
            <a:extLst>
              <a:ext uri="{FF2B5EF4-FFF2-40B4-BE49-F238E27FC236}">
                <a16:creationId xmlns:a16="http://schemas.microsoft.com/office/drawing/2014/main" id="{9A338DF6-3E24-45CA-90EE-1BDA26BB7250}"/>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42362" name="Text Box 28">
            <a:extLst>
              <a:ext uri="{FF2B5EF4-FFF2-40B4-BE49-F238E27FC236}">
                <a16:creationId xmlns:a16="http://schemas.microsoft.com/office/drawing/2014/main" id="{BBAC5AEA-D9D9-47B3-AC95-E7E52601BEB2}"/>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42363" name="Text Box 43">
            <a:extLst>
              <a:ext uri="{FF2B5EF4-FFF2-40B4-BE49-F238E27FC236}">
                <a16:creationId xmlns:a16="http://schemas.microsoft.com/office/drawing/2014/main" id="{E3D2D1D1-4C66-4A81-AC2B-4F30D300EA6B}"/>
              </a:ext>
            </a:extLst>
          </p:cNvPr>
          <p:cNvSpPr txBox="1">
            <a:spLocks noChangeArrowheads="1"/>
          </p:cNvSpPr>
          <p:nvPr/>
        </p:nvSpPr>
        <p:spPr bwMode="auto">
          <a:xfrm>
            <a:off x="3987800" y="136526"/>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a:t>
            </a:r>
          </a:p>
        </p:txBody>
      </p:sp>
      <p:sp>
        <p:nvSpPr>
          <p:cNvPr id="142364" name="Text Box 41">
            <a:extLst>
              <a:ext uri="{FF2B5EF4-FFF2-40B4-BE49-F238E27FC236}">
                <a16:creationId xmlns:a16="http://schemas.microsoft.com/office/drawing/2014/main" id="{06EED474-A148-4892-845B-32E80CA3DEA3}"/>
              </a:ext>
            </a:extLst>
          </p:cNvPr>
          <p:cNvSpPr txBox="1">
            <a:spLocks noChangeArrowheads="1"/>
          </p:cNvSpPr>
          <p:nvPr/>
        </p:nvSpPr>
        <p:spPr bwMode="auto">
          <a:xfrm>
            <a:off x="1631951" y="5157788"/>
            <a:ext cx="2208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Diluce – in vitro</a:t>
            </a:r>
            <a:endParaRPr lang="cs-CZ" altLang="cs-CZ" sz="2400">
              <a:latin typeface="Times New Roman" panose="02020603050405020304" pitchFamily="18" charset="0"/>
            </a:endParaRPr>
          </a:p>
        </p:txBody>
      </p:sp>
      <p:sp>
        <p:nvSpPr>
          <p:cNvPr id="142365" name="TextovéPole 44">
            <a:extLst>
              <a:ext uri="{FF2B5EF4-FFF2-40B4-BE49-F238E27FC236}">
                <a16:creationId xmlns:a16="http://schemas.microsoft.com/office/drawing/2014/main" id="{1696F79B-7A77-4339-8730-0522A8EF2579}"/>
              </a:ext>
            </a:extLst>
          </p:cNvPr>
          <p:cNvSpPr txBox="1">
            <a:spLocks noChangeArrowheads="1"/>
          </p:cNvSpPr>
          <p:nvPr/>
        </p:nvSpPr>
        <p:spPr bwMode="auto">
          <a:xfrm>
            <a:off x="1943101" y="4368801"/>
            <a:ext cx="539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[H</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2</a:t>
            </a:r>
            <a:r>
              <a:rPr lang="cs-CZ" altLang="cs-CZ" sz="2400">
                <a:latin typeface="Times New Roman" panose="02020603050405020304" pitchFamily="18" charset="0"/>
              </a:rPr>
              <a:t>[CO</a:t>
            </a:r>
            <a:r>
              <a:rPr lang="cs-CZ" altLang="cs-CZ" sz="2400" baseline="-25000">
                <a:latin typeface="Times New Roman" panose="02020603050405020304" pitchFamily="18" charset="0"/>
              </a:rPr>
              <a:t>2</a:t>
            </a:r>
            <a:r>
              <a:rPr lang="cs-CZ" altLang="cs-CZ" sz="2400">
                <a:latin typeface="Times New Roman" panose="02020603050405020304" pitchFamily="18" charset="0"/>
              </a:rPr>
              <a:t>]/[HCO</a:t>
            </a:r>
            <a:r>
              <a:rPr lang="cs-CZ" altLang="cs-CZ" sz="2400" baseline="-25000">
                <a:latin typeface="Times New Roman" panose="02020603050405020304" pitchFamily="18" charset="0"/>
              </a:rPr>
              <a:t>3</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cxnSp>
        <p:nvCxnSpPr>
          <p:cNvPr id="46" name="Přímá spojnice se šipkou 45">
            <a:extLst>
              <a:ext uri="{FF2B5EF4-FFF2-40B4-BE49-F238E27FC236}">
                <a16:creationId xmlns:a16="http://schemas.microsoft.com/office/drawing/2014/main" id="{D1F8330E-76E0-4B3D-B6F9-DE1FCEB5FA2E}"/>
              </a:ext>
            </a:extLst>
          </p:cNvPr>
          <p:cNvCxnSpPr/>
          <p:nvPr/>
        </p:nvCxnSpPr>
        <p:spPr>
          <a:xfrm>
            <a:off x="3227388" y="45497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Přímá spojnice se šipkou 46">
            <a:extLst>
              <a:ext uri="{FF2B5EF4-FFF2-40B4-BE49-F238E27FC236}">
                <a16:creationId xmlns:a16="http://schemas.microsoft.com/office/drawing/2014/main" id="{A8FF0E26-1D64-46C3-91E5-A36C24602F64}"/>
              </a:ext>
            </a:extLst>
          </p:cNvPr>
          <p:cNvCxnSpPr/>
          <p:nvPr/>
        </p:nvCxnSpPr>
        <p:spPr>
          <a:xfrm>
            <a:off x="4151313" y="4525963"/>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Přímá spojnice se šipkou 47">
            <a:extLst>
              <a:ext uri="{FF2B5EF4-FFF2-40B4-BE49-F238E27FC236}">
                <a16:creationId xmlns:a16="http://schemas.microsoft.com/office/drawing/2014/main" id="{DFD1BDF7-F009-4C13-BC2D-40A41CCD7F40}"/>
              </a:ext>
            </a:extLst>
          </p:cNvPr>
          <p:cNvCxnSpPr/>
          <p:nvPr/>
        </p:nvCxnSpPr>
        <p:spPr>
          <a:xfrm>
            <a:off x="5359400" y="45370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Přímá spojnice se šipkou 48">
            <a:extLst>
              <a:ext uri="{FF2B5EF4-FFF2-40B4-BE49-F238E27FC236}">
                <a16:creationId xmlns:a16="http://schemas.microsoft.com/office/drawing/2014/main" id="{8F171213-F5C3-4CB7-B74C-40243CB2694B}"/>
              </a:ext>
            </a:extLst>
          </p:cNvPr>
          <p:cNvCxnSpPr/>
          <p:nvPr/>
        </p:nvCxnSpPr>
        <p:spPr>
          <a:xfrm>
            <a:off x="6184900" y="4548188"/>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2370" name="TextovéPole 49">
            <a:extLst>
              <a:ext uri="{FF2B5EF4-FFF2-40B4-BE49-F238E27FC236}">
                <a16:creationId xmlns:a16="http://schemas.microsoft.com/office/drawing/2014/main" id="{879EB4E9-ACCF-4636-B7CF-F8B337C9B99A}"/>
              </a:ext>
            </a:extLst>
          </p:cNvPr>
          <p:cNvSpPr txBox="1">
            <a:spLocks noChangeArrowheads="1"/>
          </p:cNvSpPr>
          <p:nvPr/>
        </p:nvSpPr>
        <p:spPr bwMode="auto">
          <a:xfrm>
            <a:off x="3209925" y="4943475"/>
            <a:ext cx="1976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1" name="Pravá složená závorka 50">
            <a:extLst>
              <a:ext uri="{FF2B5EF4-FFF2-40B4-BE49-F238E27FC236}">
                <a16:creationId xmlns:a16="http://schemas.microsoft.com/office/drawing/2014/main" id="{37BE4E4A-197B-47DD-8A8D-F13974B9556D}"/>
              </a:ext>
            </a:extLst>
          </p:cNvPr>
          <p:cNvSpPr/>
          <p:nvPr/>
        </p:nvSpPr>
        <p:spPr>
          <a:xfrm rot="5400000">
            <a:off x="3873501" y="4143376"/>
            <a:ext cx="223837" cy="1516062"/>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2372" name="TextovéPole 51">
            <a:extLst>
              <a:ext uri="{FF2B5EF4-FFF2-40B4-BE49-F238E27FC236}">
                <a16:creationId xmlns:a16="http://schemas.microsoft.com/office/drawing/2014/main" id="{1162D83D-8319-4D35-A538-5B7B09281092}"/>
              </a:ext>
            </a:extLst>
          </p:cNvPr>
          <p:cNvSpPr txBox="1">
            <a:spLocks noChangeArrowheads="1"/>
          </p:cNvSpPr>
          <p:nvPr/>
        </p:nvSpPr>
        <p:spPr bwMode="auto">
          <a:xfrm>
            <a:off x="5373689" y="4908550"/>
            <a:ext cx="197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3" name="Pravá složená závorka 52">
            <a:extLst>
              <a:ext uri="{FF2B5EF4-FFF2-40B4-BE49-F238E27FC236}">
                <a16:creationId xmlns:a16="http://schemas.microsoft.com/office/drawing/2014/main" id="{11F718C7-792B-43A0-A7F5-7849B15DFB09}"/>
              </a:ext>
            </a:extLst>
          </p:cNvPr>
          <p:cNvSpPr/>
          <p:nvPr/>
        </p:nvSpPr>
        <p:spPr>
          <a:xfrm rot="5400000">
            <a:off x="6084889" y="4064001"/>
            <a:ext cx="223837" cy="1674813"/>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2">
            <a:extLst>
              <a:ext uri="{FF2B5EF4-FFF2-40B4-BE49-F238E27FC236}">
                <a16:creationId xmlns:a16="http://schemas.microsoft.com/office/drawing/2014/main" id="{59B6197C-B403-4811-ADD9-30EEB33E8A9B}"/>
              </a:ext>
            </a:extLst>
          </p:cNvPr>
          <p:cNvSpPr>
            <a:spLocks noChangeArrowheads="1"/>
          </p:cNvSpPr>
          <p:nvPr/>
        </p:nvSpPr>
        <p:spPr bwMode="auto">
          <a:xfrm>
            <a:off x="2424113" y="1196976"/>
            <a:ext cx="927100" cy="784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87" name="Rectangle 41">
            <a:extLst>
              <a:ext uri="{FF2B5EF4-FFF2-40B4-BE49-F238E27FC236}">
                <a16:creationId xmlns:a16="http://schemas.microsoft.com/office/drawing/2014/main" id="{EDE95737-2BF9-4DF3-AD01-2F726A7A5624}"/>
              </a:ext>
            </a:extLst>
          </p:cNvPr>
          <p:cNvSpPr>
            <a:spLocks noChangeArrowheads="1"/>
          </p:cNvSpPr>
          <p:nvPr/>
        </p:nvSpPr>
        <p:spPr bwMode="auto">
          <a:xfrm>
            <a:off x="4511675" y="2289176"/>
            <a:ext cx="1144588" cy="708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44388" name="Group 2">
            <a:extLst>
              <a:ext uri="{FF2B5EF4-FFF2-40B4-BE49-F238E27FC236}">
                <a16:creationId xmlns:a16="http://schemas.microsoft.com/office/drawing/2014/main" id="{04B91F22-0EA0-4CF9-8965-D242D91BBF2F}"/>
              </a:ext>
            </a:extLst>
          </p:cNvPr>
          <p:cNvGrpSpPr>
            <a:grpSpLocks/>
          </p:cNvGrpSpPr>
          <p:nvPr/>
        </p:nvGrpSpPr>
        <p:grpSpPr bwMode="auto">
          <a:xfrm flipH="1">
            <a:off x="3328989" y="1643063"/>
            <a:ext cx="1171575" cy="2038350"/>
            <a:chOff x="2575" y="781"/>
            <a:chExt cx="866" cy="1284"/>
          </a:xfrm>
        </p:grpSpPr>
        <p:sp>
          <p:nvSpPr>
            <p:cNvPr id="144426" name="Freeform 3">
              <a:extLst>
                <a:ext uri="{FF2B5EF4-FFF2-40B4-BE49-F238E27FC236}">
                  <a16:creationId xmlns:a16="http://schemas.microsoft.com/office/drawing/2014/main" id="{439F01EC-9F0B-42AB-A95E-4B42E997E626}"/>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427" name="Freeform 4">
              <a:extLst>
                <a:ext uri="{FF2B5EF4-FFF2-40B4-BE49-F238E27FC236}">
                  <a16:creationId xmlns:a16="http://schemas.microsoft.com/office/drawing/2014/main" id="{D9AA7C06-5265-4C46-8D4E-4ABC87277D94}"/>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4389" name="Rectangle 5">
            <a:extLst>
              <a:ext uri="{FF2B5EF4-FFF2-40B4-BE49-F238E27FC236}">
                <a16:creationId xmlns:a16="http://schemas.microsoft.com/office/drawing/2014/main" id="{A9B61AD6-5D8C-4397-9931-D6EEC66817EF}"/>
              </a:ext>
            </a:extLst>
          </p:cNvPr>
          <p:cNvSpPr>
            <a:spLocks noChangeArrowheads="1"/>
          </p:cNvSpPr>
          <p:nvPr/>
        </p:nvSpPr>
        <p:spPr bwMode="auto">
          <a:xfrm>
            <a:off x="2417763" y="1412876"/>
            <a:ext cx="927100" cy="5683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0" name="Freeform 6">
            <a:extLst>
              <a:ext uri="{FF2B5EF4-FFF2-40B4-BE49-F238E27FC236}">
                <a16:creationId xmlns:a16="http://schemas.microsoft.com/office/drawing/2014/main" id="{DBDA4FCD-0122-414A-87DA-B67ADD6EBD30}"/>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391" name="Freeform 7">
            <a:extLst>
              <a:ext uri="{FF2B5EF4-FFF2-40B4-BE49-F238E27FC236}">
                <a16:creationId xmlns:a16="http://schemas.microsoft.com/office/drawing/2014/main" id="{4715248D-0130-45F0-A906-971A676A21D9}"/>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392" name="Rectangle 8">
            <a:extLst>
              <a:ext uri="{FF2B5EF4-FFF2-40B4-BE49-F238E27FC236}">
                <a16:creationId xmlns:a16="http://schemas.microsoft.com/office/drawing/2014/main" id="{CED2B1D5-93CB-4F04-92E2-F99BD35DFA01}"/>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3" name="Rectangle 9">
            <a:extLst>
              <a:ext uri="{FF2B5EF4-FFF2-40B4-BE49-F238E27FC236}">
                <a16:creationId xmlns:a16="http://schemas.microsoft.com/office/drawing/2014/main" id="{9305F738-FBDE-4EA3-AC98-0FABD1825A98}"/>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4" name="Rectangle 10">
            <a:extLst>
              <a:ext uri="{FF2B5EF4-FFF2-40B4-BE49-F238E27FC236}">
                <a16:creationId xmlns:a16="http://schemas.microsoft.com/office/drawing/2014/main" id="{F8F82210-8843-4B4D-8B71-2F61465E0588}"/>
              </a:ext>
            </a:extLst>
          </p:cNvPr>
          <p:cNvSpPr>
            <a:spLocks noChangeArrowheads="1"/>
          </p:cNvSpPr>
          <p:nvPr/>
        </p:nvSpPr>
        <p:spPr bwMode="auto">
          <a:xfrm>
            <a:off x="6927851" y="1168401"/>
            <a:ext cx="1116013" cy="715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5" name="Rectangle 11">
            <a:extLst>
              <a:ext uri="{FF2B5EF4-FFF2-40B4-BE49-F238E27FC236}">
                <a16:creationId xmlns:a16="http://schemas.microsoft.com/office/drawing/2014/main" id="{FEA5F270-5799-467B-86B6-CD1C83BB26CF}"/>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6" name="Rectangle 12">
            <a:extLst>
              <a:ext uri="{FF2B5EF4-FFF2-40B4-BE49-F238E27FC236}">
                <a16:creationId xmlns:a16="http://schemas.microsoft.com/office/drawing/2014/main" id="{8E8C873A-94CC-4513-A973-9FAF82BEFFA9}"/>
              </a:ext>
            </a:extLst>
          </p:cNvPr>
          <p:cNvSpPr>
            <a:spLocks noChangeArrowheads="1"/>
          </p:cNvSpPr>
          <p:nvPr/>
        </p:nvSpPr>
        <p:spPr bwMode="auto">
          <a:xfrm>
            <a:off x="6954839" y="5167313"/>
            <a:ext cx="1106487" cy="8572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7" name="Rectangle 13">
            <a:extLst>
              <a:ext uri="{FF2B5EF4-FFF2-40B4-BE49-F238E27FC236}">
                <a16:creationId xmlns:a16="http://schemas.microsoft.com/office/drawing/2014/main" id="{86551961-8A5B-4999-AD53-4083F1521139}"/>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8" name="Rectangle 14">
            <a:extLst>
              <a:ext uri="{FF2B5EF4-FFF2-40B4-BE49-F238E27FC236}">
                <a16:creationId xmlns:a16="http://schemas.microsoft.com/office/drawing/2014/main" id="{FC4864F4-D206-4311-80AD-BC0E64C5E9D3}"/>
              </a:ext>
            </a:extLst>
          </p:cNvPr>
          <p:cNvSpPr>
            <a:spLocks noChangeArrowheads="1"/>
          </p:cNvSpPr>
          <p:nvPr/>
        </p:nvSpPr>
        <p:spPr bwMode="auto">
          <a:xfrm>
            <a:off x="6954838" y="5445125"/>
            <a:ext cx="1111250" cy="5905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399" name="Rectangle 15">
            <a:extLst>
              <a:ext uri="{FF2B5EF4-FFF2-40B4-BE49-F238E27FC236}">
                <a16:creationId xmlns:a16="http://schemas.microsoft.com/office/drawing/2014/main" id="{DEA4B10E-7268-42C0-A2AA-80672796D131}"/>
              </a:ext>
            </a:extLst>
          </p:cNvPr>
          <p:cNvSpPr>
            <a:spLocks noChangeArrowheads="1"/>
          </p:cNvSpPr>
          <p:nvPr/>
        </p:nvSpPr>
        <p:spPr bwMode="auto">
          <a:xfrm>
            <a:off x="6929439" y="1484314"/>
            <a:ext cx="1120775" cy="5984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400" name="Rectangle 16">
            <a:extLst>
              <a:ext uri="{FF2B5EF4-FFF2-40B4-BE49-F238E27FC236}">
                <a16:creationId xmlns:a16="http://schemas.microsoft.com/office/drawing/2014/main" id="{0E520759-991E-4C51-BC5D-D0EFB6FE111C}"/>
              </a:ext>
            </a:extLst>
          </p:cNvPr>
          <p:cNvSpPr>
            <a:spLocks noChangeArrowheads="1"/>
          </p:cNvSpPr>
          <p:nvPr/>
        </p:nvSpPr>
        <p:spPr bwMode="auto">
          <a:xfrm>
            <a:off x="4518025" y="2420939"/>
            <a:ext cx="1144588" cy="581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401" name="Text Box 17">
            <a:extLst>
              <a:ext uri="{FF2B5EF4-FFF2-40B4-BE49-F238E27FC236}">
                <a16:creationId xmlns:a16="http://schemas.microsoft.com/office/drawing/2014/main" id="{C589176C-FBCA-436F-8FA4-2FEAD5DF54D7}"/>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44402" name="Text Box 18">
            <a:extLst>
              <a:ext uri="{FF2B5EF4-FFF2-40B4-BE49-F238E27FC236}">
                <a16:creationId xmlns:a16="http://schemas.microsoft.com/office/drawing/2014/main" id="{509E0E6C-8D95-48C6-A1F5-A7C530CB0F51}"/>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44403" name="Text Box 19">
            <a:extLst>
              <a:ext uri="{FF2B5EF4-FFF2-40B4-BE49-F238E27FC236}">
                <a16:creationId xmlns:a16="http://schemas.microsoft.com/office/drawing/2014/main" id="{96FFF45F-9D44-4C50-8A23-98E3DF63C089}"/>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44404" name="Text Box 20">
            <a:extLst>
              <a:ext uri="{FF2B5EF4-FFF2-40B4-BE49-F238E27FC236}">
                <a16:creationId xmlns:a16="http://schemas.microsoft.com/office/drawing/2014/main" id="{B99EA402-999F-4671-86B8-BA46435F92D0}"/>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44405" name="Text Box 21">
            <a:extLst>
              <a:ext uri="{FF2B5EF4-FFF2-40B4-BE49-F238E27FC236}">
                <a16:creationId xmlns:a16="http://schemas.microsoft.com/office/drawing/2014/main" id="{C872F54E-595B-45B1-B1B5-F6859CEC7F6A}"/>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44406" name="Group 22">
            <a:extLst>
              <a:ext uri="{FF2B5EF4-FFF2-40B4-BE49-F238E27FC236}">
                <a16:creationId xmlns:a16="http://schemas.microsoft.com/office/drawing/2014/main" id="{2919869E-26E7-47E9-B5CD-2CA30D11300A}"/>
              </a:ext>
            </a:extLst>
          </p:cNvPr>
          <p:cNvGrpSpPr>
            <a:grpSpLocks/>
          </p:cNvGrpSpPr>
          <p:nvPr/>
        </p:nvGrpSpPr>
        <p:grpSpPr bwMode="auto">
          <a:xfrm>
            <a:off x="5656264" y="1644650"/>
            <a:ext cx="1273175" cy="2038350"/>
            <a:chOff x="2575" y="781"/>
            <a:chExt cx="866" cy="1284"/>
          </a:xfrm>
        </p:grpSpPr>
        <p:sp>
          <p:nvSpPr>
            <p:cNvPr id="144424" name="Freeform 23">
              <a:extLst>
                <a:ext uri="{FF2B5EF4-FFF2-40B4-BE49-F238E27FC236}">
                  <a16:creationId xmlns:a16="http://schemas.microsoft.com/office/drawing/2014/main" id="{02ABFCBB-24C8-47D6-A78A-7CEBCBB03D01}"/>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425" name="Freeform 24">
              <a:extLst>
                <a:ext uri="{FF2B5EF4-FFF2-40B4-BE49-F238E27FC236}">
                  <a16:creationId xmlns:a16="http://schemas.microsoft.com/office/drawing/2014/main" id="{44BDCDAF-221B-4B94-87D4-A204B47A3D5E}"/>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4407" name="Rectangle 25">
            <a:extLst>
              <a:ext uri="{FF2B5EF4-FFF2-40B4-BE49-F238E27FC236}">
                <a16:creationId xmlns:a16="http://schemas.microsoft.com/office/drawing/2014/main" id="{95E02388-420B-47E6-BFCC-43A1752165DE}"/>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4408" name="Text Box 26">
            <a:extLst>
              <a:ext uri="{FF2B5EF4-FFF2-40B4-BE49-F238E27FC236}">
                <a16:creationId xmlns:a16="http://schemas.microsoft.com/office/drawing/2014/main" id="{521F4BDB-C1A8-4D48-BAC4-A99638B16B34}"/>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44409" name="Text Box 27">
            <a:extLst>
              <a:ext uri="{FF2B5EF4-FFF2-40B4-BE49-F238E27FC236}">
                <a16:creationId xmlns:a16="http://schemas.microsoft.com/office/drawing/2014/main" id="{70635C71-E4CB-4862-825F-21D71059EF5A}"/>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44410" name="Text Box 28">
            <a:extLst>
              <a:ext uri="{FF2B5EF4-FFF2-40B4-BE49-F238E27FC236}">
                <a16:creationId xmlns:a16="http://schemas.microsoft.com/office/drawing/2014/main" id="{0DE246DA-4D18-40DB-8822-9F4713B0F2D7}"/>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44411" name="Text Box 43">
            <a:extLst>
              <a:ext uri="{FF2B5EF4-FFF2-40B4-BE49-F238E27FC236}">
                <a16:creationId xmlns:a16="http://schemas.microsoft.com/office/drawing/2014/main" id="{09BAD064-91DC-4746-BF8A-1C60042F837E}"/>
              </a:ext>
            </a:extLst>
          </p:cNvPr>
          <p:cNvSpPr txBox="1">
            <a:spLocks noChangeArrowheads="1"/>
          </p:cNvSpPr>
          <p:nvPr/>
        </p:nvSpPr>
        <p:spPr bwMode="auto">
          <a:xfrm>
            <a:off x="3987800" y="136526"/>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a:t>
            </a:r>
          </a:p>
        </p:txBody>
      </p:sp>
      <p:sp>
        <p:nvSpPr>
          <p:cNvPr id="144412" name="TextovéPole 44">
            <a:extLst>
              <a:ext uri="{FF2B5EF4-FFF2-40B4-BE49-F238E27FC236}">
                <a16:creationId xmlns:a16="http://schemas.microsoft.com/office/drawing/2014/main" id="{AC8FCD20-403A-4050-AD04-AB92BC465413}"/>
              </a:ext>
            </a:extLst>
          </p:cNvPr>
          <p:cNvSpPr txBox="1">
            <a:spLocks noChangeArrowheads="1"/>
          </p:cNvSpPr>
          <p:nvPr/>
        </p:nvSpPr>
        <p:spPr bwMode="auto">
          <a:xfrm>
            <a:off x="1943101" y="4368801"/>
            <a:ext cx="539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a:t>
            </a:r>
            <a:r>
              <a:rPr lang="cs-CZ" altLang="cs-CZ" sz="2400">
                <a:solidFill>
                  <a:srgbClr val="FF0000"/>
                </a:solidFill>
                <a:latin typeface="Times New Roman" panose="02020603050405020304" pitchFamily="18" charset="0"/>
              </a:rPr>
              <a:t>H</a:t>
            </a:r>
            <a:r>
              <a:rPr lang="cs-CZ" altLang="cs-CZ" sz="2400" baseline="30000">
                <a:solidFill>
                  <a:srgbClr val="FF0000"/>
                </a:solidFill>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2</a:t>
            </a:r>
            <a:r>
              <a:rPr lang="cs-CZ" altLang="cs-CZ" sz="2400">
                <a:latin typeface="Times New Roman" panose="02020603050405020304" pitchFamily="18" charset="0"/>
              </a:rPr>
              <a:t>[CO</a:t>
            </a:r>
            <a:r>
              <a:rPr lang="cs-CZ" altLang="cs-CZ" sz="2400" baseline="-25000">
                <a:latin typeface="Times New Roman" panose="02020603050405020304" pitchFamily="18" charset="0"/>
              </a:rPr>
              <a:t>2</a:t>
            </a:r>
            <a:r>
              <a:rPr lang="cs-CZ" altLang="cs-CZ" sz="2400">
                <a:latin typeface="Times New Roman" panose="02020603050405020304" pitchFamily="18" charset="0"/>
              </a:rPr>
              <a:t>]/[HCO</a:t>
            </a:r>
            <a:r>
              <a:rPr lang="cs-CZ" altLang="cs-CZ" sz="2400" baseline="-25000">
                <a:latin typeface="Times New Roman" panose="02020603050405020304" pitchFamily="18" charset="0"/>
              </a:rPr>
              <a:t>3</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cxnSp>
        <p:nvCxnSpPr>
          <p:cNvPr id="3" name="Přímá spojnice se šipkou 2">
            <a:extLst>
              <a:ext uri="{FF2B5EF4-FFF2-40B4-BE49-F238E27FC236}">
                <a16:creationId xmlns:a16="http://schemas.microsoft.com/office/drawing/2014/main" id="{E3DB380F-42E2-4496-A6B7-EE3FA2799E25}"/>
              </a:ext>
            </a:extLst>
          </p:cNvPr>
          <p:cNvCxnSpPr/>
          <p:nvPr/>
        </p:nvCxnSpPr>
        <p:spPr>
          <a:xfrm>
            <a:off x="3227388" y="45497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Přímá spojnice se šipkou 47">
            <a:extLst>
              <a:ext uri="{FF2B5EF4-FFF2-40B4-BE49-F238E27FC236}">
                <a16:creationId xmlns:a16="http://schemas.microsoft.com/office/drawing/2014/main" id="{ACD4A85B-C6FC-405C-9FE5-C05B1CF26B28}"/>
              </a:ext>
            </a:extLst>
          </p:cNvPr>
          <p:cNvCxnSpPr/>
          <p:nvPr/>
        </p:nvCxnSpPr>
        <p:spPr>
          <a:xfrm>
            <a:off x="4151313" y="4525963"/>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Přímá spojnice se šipkou 48">
            <a:extLst>
              <a:ext uri="{FF2B5EF4-FFF2-40B4-BE49-F238E27FC236}">
                <a16:creationId xmlns:a16="http://schemas.microsoft.com/office/drawing/2014/main" id="{4EDC1BAE-95FE-48AB-AD8A-F32ABA8001AF}"/>
              </a:ext>
            </a:extLst>
          </p:cNvPr>
          <p:cNvCxnSpPr/>
          <p:nvPr/>
        </p:nvCxnSpPr>
        <p:spPr>
          <a:xfrm>
            <a:off x="5359400" y="45370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Přímá spojnice se šipkou 49">
            <a:extLst>
              <a:ext uri="{FF2B5EF4-FFF2-40B4-BE49-F238E27FC236}">
                <a16:creationId xmlns:a16="http://schemas.microsoft.com/office/drawing/2014/main" id="{EE629C23-6401-410F-B8DD-3955654B833F}"/>
              </a:ext>
            </a:extLst>
          </p:cNvPr>
          <p:cNvCxnSpPr/>
          <p:nvPr/>
        </p:nvCxnSpPr>
        <p:spPr>
          <a:xfrm>
            <a:off x="6184900" y="4548188"/>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4417" name="TextovéPole 3">
            <a:extLst>
              <a:ext uri="{FF2B5EF4-FFF2-40B4-BE49-F238E27FC236}">
                <a16:creationId xmlns:a16="http://schemas.microsoft.com/office/drawing/2014/main" id="{4559F881-B412-4F14-93A2-977FE0394C23}"/>
              </a:ext>
            </a:extLst>
          </p:cNvPr>
          <p:cNvSpPr txBox="1">
            <a:spLocks noChangeArrowheads="1"/>
          </p:cNvSpPr>
          <p:nvPr/>
        </p:nvSpPr>
        <p:spPr bwMode="auto">
          <a:xfrm>
            <a:off x="3209925" y="4943475"/>
            <a:ext cx="1976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 name="Pravá složená závorka 4">
            <a:extLst>
              <a:ext uri="{FF2B5EF4-FFF2-40B4-BE49-F238E27FC236}">
                <a16:creationId xmlns:a16="http://schemas.microsoft.com/office/drawing/2014/main" id="{2D5487F2-0457-40E5-BFEE-69BAFDBD253B}"/>
              </a:ext>
            </a:extLst>
          </p:cNvPr>
          <p:cNvSpPr/>
          <p:nvPr/>
        </p:nvSpPr>
        <p:spPr>
          <a:xfrm rot="5400000">
            <a:off x="3873501" y="4143376"/>
            <a:ext cx="223837" cy="1516062"/>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4419" name="TextovéPole 52">
            <a:extLst>
              <a:ext uri="{FF2B5EF4-FFF2-40B4-BE49-F238E27FC236}">
                <a16:creationId xmlns:a16="http://schemas.microsoft.com/office/drawing/2014/main" id="{564FD1C9-B45E-4A4F-93BD-6888C1C8CFC1}"/>
              </a:ext>
            </a:extLst>
          </p:cNvPr>
          <p:cNvSpPr txBox="1">
            <a:spLocks noChangeArrowheads="1"/>
          </p:cNvSpPr>
          <p:nvPr/>
        </p:nvSpPr>
        <p:spPr bwMode="auto">
          <a:xfrm>
            <a:off x="5373689" y="4908550"/>
            <a:ext cx="197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4" name="Pravá složená závorka 53">
            <a:extLst>
              <a:ext uri="{FF2B5EF4-FFF2-40B4-BE49-F238E27FC236}">
                <a16:creationId xmlns:a16="http://schemas.microsoft.com/office/drawing/2014/main" id="{91A52539-658E-49B8-853D-DC9B91A533B4}"/>
              </a:ext>
            </a:extLst>
          </p:cNvPr>
          <p:cNvSpPr/>
          <p:nvPr/>
        </p:nvSpPr>
        <p:spPr>
          <a:xfrm rot="5400000">
            <a:off x="6084889" y="4064001"/>
            <a:ext cx="223837" cy="1674813"/>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4421" name="TextovéPole 54">
            <a:extLst>
              <a:ext uri="{FF2B5EF4-FFF2-40B4-BE49-F238E27FC236}">
                <a16:creationId xmlns:a16="http://schemas.microsoft.com/office/drawing/2014/main" id="{94D13413-8F32-4738-8C38-7A2E7470577E}"/>
              </a:ext>
            </a:extLst>
          </p:cNvPr>
          <p:cNvSpPr txBox="1">
            <a:spLocks noChangeArrowheads="1"/>
          </p:cNvSpPr>
          <p:nvPr/>
        </p:nvSpPr>
        <p:spPr bwMode="auto">
          <a:xfrm>
            <a:off x="1609725" y="3954464"/>
            <a:ext cx="2325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6" name="Pravá složená závorka 55">
            <a:extLst>
              <a:ext uri="{FF2B5EF4-FFF2-40B4-BE49-F238E27FC236}">
                <a16:creationId xmlns:a16="http://schemas.microsoft.com/office/drawing/2014/main" id="{877A72EE-37EA-4443-87B8-AE3AA5A2D5E0}"/>
              </a:ext>
            </a:extLst>
          </p:cNvPr>
          <p:cNvSpPr/>
          <p:nvPr/>
        </p:nvSpPr>
        <p:spPr>
          <a:xfrm rot="16200000">
            <a:off x="2187576" y="4148138"/>
            <a:ext cx="222250" cy="511175"/>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4423" name="Text Box 41">
            <a:extLst>
              <a:ext uri="{FF2B5EF4-FFF2-40B4-BE49-F238E27FC236}">
                <a16:creationId xmlns:a16="http://schemas.microsoft.com/office/drawing/2014/main" id="{683C8725-AEDE-4116-A2A6-E574AC05A793}"/>
              </a:ext>
            </a:extLst>
          </p:cNvPr>
          <p:cNvSpPr txBox="1">
            <a:spLocks noChangeArrowheads="1"/>
          </p:cNvSpPr>
          <p:nvPr/>
        </p:nvSpPr>
        <p:spPr bwMode="auto">
          <a:xfrm>
            <a:off x="1631951" y="5157788"/>
            <a:ext cx="2208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Diluce – in vitro</a:t>
            </a:r>
            <a:endParaRPr lang="cs-CZ" altLang="cs-CZ" sz="2400">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2">
            <a:extLst>
              <a:ext uri="{FF2B5EF4-FFF2-40B4-BE49-F238E27FC236}">
                <a16:creationId xmlns:a16="http://schemas.microsoft.com/office/drawing/2014/main" id="{0EAFC4A4-1D0A-4CC5-BA6C-B720FF7730A6}"/>
              </a:ext>
            </a:extLst>
          </p:cNvPr>
          <p:cNvSpPr>
            <a:spLocks noChangeArrowheads="1"/>
          </p:cNvSpPr>
          <p:nvPr/>
        </p:nvSpPr>
        <p:spPr bwMode="auto">
          <a:xfrm>
            <a:off x="2424113" y="1196976"/>
            <a:ext cx="927100" cy="784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35" name="Rectangle 41">
            <a:extLst>
              <a:ext uri="{FF2B5EF4-FFF2-40B4-BE49-F238E27FC236}">
                <a16:creationId xmlns:a16="http://schemas.microsoft.com/office/drawing/2014/main" id="{4DDBE8CF-42BD-48A1-93AE-A576A0A71138}"/>
              </a:ext>
            </a:extLst>
          </p:cNvPr>
          <p:cNvSpPr>
            <a:spLocks noChangeArrowheads="1"/>
          </p:cNvSpPr>
          <p:nvPr/>
        </p:nvSpPr>
        <p:spPr bwMode="auto">
          <a:xfrm>
            <a:off x="4511675" y="2289176"/>
            <a:ext cx="1144588" cy="708025"/>
          </a:xfrm>
          <a:prstGeom prst="rect">
            <a:avLst/>
          </a:prstGeom>
          <a:solidFill>
            <a:srgbClr val="FF00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46436" name="Group 2">
            <a:extLst>
              <a:ext uri="{FF2B5EF4-FFF2-40B4-BE49-F238E27FC236}">
                <a16:creationId xmlns:a16="http://schemas.microsoft.com/office/drawing/2014/main" id="{27B3FF32-02EE-482C-859B-FFDAB96BA0B4}"/>
              </a:ext>
            </a:extLst>
          </p:cNvPr>
          <p:cNvGrpSpPr>
            <a:grpSpLocks/>
          </p:cNvGrpSpPr>
          <p:nvPr/>
        </p:nvGrpSpPr>
        <p:grpSpPr bwMode="auto">
          <a:xfrm flipH="1">
            <a:off x="3308350" y="1628775"/>
            <a:ext cx="1200150" cy="2038350"/>
            <a:chOff x="2603" y="766"/>
            <a:chExt cx="887" cy="1284"/>
          </a:xfrm>
        </p:grpSpPr>
        <p:sp>
          <p:nvSpPr>
            <p:cNvPr id="142380" name="Freeform 3">
              <a:extLst>
                <a:ext uri="{FF2B5EF4-FFF2-40B4-BE49-F238E27FC236}">
                  <a16:creationId xmlns:a16="http://schemas.microsoft.com/office/drawing/2014/main" id="{19FD9CAF-7DDB-4B4A-A43B-552735E99E8B}"/>
                </a:ext>
              </a:extLst>
            </p:cNvPr>
            <p:cNvSpPr>
              <a:spLocks/>
            </p:cNvSpPr>
            <p:nvPr/>
          </p:nvSpPr>
          <p:spPr bwMode="auto">
            <a:xfrm>
              <a:off x="2624" y="766"/>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a:defRPr/>
              </a:pPr>
              <a:endParaRPr lang="cs-CZ">
                <a:ln>
                  <a:solidFill>
                    <a:sysClr val="windowText" lastClr="000000"/>
                  </a:solidFill>
                </a:ln>
              </a:endParaRPr>
            </a:p>
          </p:txBody>
        </p:sp>
        <p:sp>
          <p:nvSpPr>
            <p:cNvPr id="146480" name="Freeform 4">
              <a:extLst>
                <a:ext uri="{FF2B5EF4-FFF2-40B4-BE49-F238E27FC236}">
                  <a16:creationId xmlns:a16="http://schemas.microsoft.com/office/drawing/2014/main" id="{C891A5A9-5B71-49B6-A735-2F83F2B4E8F6}"/>
                </a:ext>
              </a:extLst>
            </p:cNvPr>
            <p:cNvSpPr>
              <a:spLocks/>
            </p:cNvSpPr>
            <p:nvPr/>
          </p:nvSpPr>
          <p:spPr bwMode="auto">
            <a:xfrm flipV="1">
              <a:off x="2603" y="1405"/>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6437" name="Rectangle 5">
            <a:extLst>
              <a:ext uri="{FF2B5EF4-FFF2-40B4-BE49-F238E27FC236}">
                <a16:creationId xmlns:a16="http://schemas.microsoft.com/office/drawing/2014/main" id="{541F593F-90A9-4A55-B894-3A0BC456A4D0}"/>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38" name="Freeform 6">
            <a:extLst>
              <a:ext uri="{FF2B5EF4-FFF2-40B4-BE49-F238E27FC236}">
                <a16:creationId xmlns:a16="http://schemas.microsoft.com/office/drawing/2014/main" id="{EC864A07-9392-4B36-8866-4902D532134A}"/>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439" name="Freeform 7">
            <a:extLst>
              <a:ext uri="{FF2B5EF4-FFF2-40B4-BE49-F238E27FC236}">
                <a16:creationId xmlns:a16="http://schemas.microsoft.com/office/drawing/2014/main" id="{D57AC88C-398E-48B8-8FC5-98A27DE03887}"/>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440" name="Rectangle 8">
            <a:extLst>
              <a:ext uri="{FF2B5EF4-FFF2-40B4-BE49-F238E27FC236}">
                <a16:creationId xmlns:a16="http://schemas.microsoft.com/office/drawing/2014/main" id="{E76164C5-3834-4719-8E7E-D0C8A7B96CE2}"/>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1" name="Rectangle 9">
            <a:extLst>
              <a:ext uri="{FF2B5EF4-FFF2-40B4-BE49-F238E27FC236}">
                <a16:creationId xmlns:a16="http://schemas.microsoft.com/office/drawing/2014/main" id="{11DD1A3C-E5CA-4046-A06D-8CA03B55BE19}"/>
              </a:ext>
            </a:extLst>
          </p:cNvPr>
          <p:cNvSpPr>
            <a:spLocks noChangeArrowheads="1"/>
          </p:cNvSpPr>
          <p:nvPr/>
        </p:nvSpPr>
        <p:spPr bwMode="auto">
          <a:xfrm>
            <a:off x="6915150" y="3171825"/>
            <a:ext cx="579438" cy="852488"/>
          </a:xfrm>
          <a:prstGeom prst="rect">
            <a:avLst/>
          </a:prstGeom>
          <a:solidFill>
            <a:srgbClr val="FF0000"/>
          </a:solidFill>
          <a:ln w="12700">
            <a:solidFill>
              <a:srgbClr val="000000"/>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2" name="Rectangle 10">
            <a:extLst>
              <a:ext uri="{FF2B5EF4-FFF2-40B4-BE49-F238E27FC236}">
                <a16:creationId xmlns:a16="http://schemas.microsoft.com/office/drawing/2014/main" id="{A5538B1C-2ACD-489E-92CF-9C2C0E53C788}"/>
              </a:ext>
            </a:extLst>
          </p:cNvPr>
          <p:cNvSpPr>
            <a:spLocks noChangeArrowheads="1"/>
          </p:cNvSpPr>
          <p:nvPr/>
        </p:nvSpPr>
        <p:spPr bwMode="auto">
          <a:xfrm>
            <a:off x="6927851" y="1168401"/>
            <a:ext cx="1116013" cy="715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3" name="Rectangle 11">
            <a:extLst>
              <a:ext uri="{FF2B5EF4-FFF2-40B4-BE49-F238E27FC236}">
                <a16:creationId xmlns:a16="http://schemas.microsoft.com/office/drawing/2014/main" id="{E447C0B3-C9C5-494E-81FF-27A57A1904AC}"/>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4" name="Rectangle 12">
            <a:extLst>
              <a:ext uri="{FF2B5EF4-FFF2-40B4-BE49-F238E27FC236}">
                <a16:creationId xmlns:a16="http://schemas.microsoft.com/office/drawing/2014/main" id="{E405999C-7169-4E05-885B-50EF991EE203}"/>
              </a:ext>
            </a:extLst>
          </p:cNvPr>
          <p:cNvSpPr>
            <a:spLocks noChangeArrowheads="1"/>
          </p:cNvSpPr>
          <p:nvPr/>
        </p:nvSpPr>
        <p:spPr bwMode="auto">
          <a:xfrm>
            <a:off x="6954839" y="5167313"/>
            <a:ext cx="1106487" cy="8572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5" name="Rectangle 13">
            <a:extLst>
              <a:ext uri="{FF2B5EF4-FFF2-40B4-BE49-F238E27FC236}">
                <a16:creationId xmlns:a16="http://schemas.microsoft.com/office/drawing/2014/main" id="{B0162051-7649-48DE-B2EA-4DDFC7AEFA3B}"/>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6" name="Rectangle 14">
            <a:extLst>
              <a:ext uri="{FF2B5EF4-FFF2-40B4-BE49-F238E27FC236}">
                <a16:creationId xmlns:a16="http://schemas.microsoft.com/office/drawing/2014/main" id="{172A01C3-4D2B-47E5-9851-50715CC0D60D}"/>
              </a:ext>
            </a:extLst>
          </p:cNvPr>
          <p:cNvSpPr>
            <a:spLocks noChangeArrowheads="1"/>
          </p:cNvSpPr>
          <p:nvPr/>
        </p:nvSpPr>
        <p:spPr bwMode="auto">
          <a:xfrm>
            <a:off x="6954838" y="5445125"/>
            <a:ext cx="1111250" cy="5905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7" name="Rectangle 15">
            <a:extLst>
              <a:ext uri="{FF2B5EF4-FFF2-40B4-BE49-F238E27FC236}">
                <a16:creationId xmlns:a16="http://schemas.microsoft.com/office/drawing/2014/main" id="{6C666E35-60BF-41F8-AF6A-A559A6CC7EE6}"/>
              </a:ext>
            </a:extLst>
          </p:cNvPr>
          <p:cNvSpPr>
            <a:spLocks noChangeArrowheads="1"/>
          </p:cNvSpPr>
          <p:nvPr/>
        </p:nvSpPr>
        <p:spPr bwMode="auto">
          <a:xfrm>
            <a:off x="6929439" y="1484314"/>
            <a:ext cx="1120775" cy="5984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8" name="Rectangle 16">
            <a:extLst>
              <a:ext uri="{FF2B5EF4-FFF2-40B4-BE49-F238E27FC236}">
                <a16:creationId xmlns:a16="http://schemas.microsoft.com/office/drawing/2014/main" id="{1E89086D-AA94-4332-81EC-A5C749CEB61A}"/>
              </a:ext>
            </a:extLst>
          </p:cNvPr>
          <p:cNvSpPr>
            <a:spLocks noChangeArrowheads="1"/>
          </p:cNvSpPr>
          <p:nvPr/>
        </p:nvSpPr>
        <p:spPr bwMode="auto">
          <a:xfrm>
            <a:off x="4518025" y="2420939"/>
            <a:ext cx="1144588" cy="581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49" name="Text Box 17">
            <a:extLst>
              <a:ext uri="{FF2B5EF4-FFF2-40B4-BE49-F238E27FC236}">
                <a16:creationId xmlns:a16="http://schemas.microsoft.com/office/drawing/2014/main" id="{6FF7AF11-2BE7-448F-937B-D48AB0EBE479}"/>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46450" name="Text Box 18">
            <a:extLst>
              <a:ext uri="{FF2B5EF4-FFF2-40B4-BE49-F238E27FC236}">
                <a16:creationId xmlns:a16="http://schemas.microsoft.com/office/drawing/2014/main" id="{309D9536-D018-4FD3-A5D4-AA9AAFDD68A5}"/>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46451" name="Text Box 19">
            <a:extLst>
              <a:ext uri="{FF2B5EF4-FFF2-40B4-BE49-F238E27FC236}">
                <a16:creationId xmlns:a16="http://schemas.microsoft.com/office/drawing/2014/main" id="{E4FF61D7-178B-438A-AB9A-6F5731FBAF27}"/>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46452" name="Text Box 20">
            <a:extLst>
              <a:ext uri="{FF2B5EF4-FFF2-40B4-BE49-F238E27FC236}">
                <a16:creationId xmlns:a16="http://schemas.microsoft.com/office/drawing/2014/main" id="{8D4EF0BA-ECB0-430B-8BF4-6FDA21B97102}"/>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46453" name="Text Box 21">
            <a:extLst>
              <a:ext uri="{FF2B5EF4-FFF2-40B4-BE49-F238E27FC236}">
                <a16:creationId xmlns:a16="http://schemas.microsoft.com/office/drawing/2014/main" id="{017E1656-C1B5-47A3-86B5-2E9395EF4C47}"/>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46454" name="Group 22">
            <a:extLst>
              <a:ext uri="{FF2B5EF4-FFF2-40B4-BE49-F238E27FC236}">
                <a16:creationId xmlns:a16="http://schemas.microsoft.com/office/drawing/2014/main" id="{054E5EF8-A905-4E0F-AFF0-9D7A49521CD9}"/>
              </a:ext>
            </a:extLst>
          </p:cNvPr>
          <p:cNvGrpSpPr>
            <a:grpSpLocks/>
          </p:cNvGrpSpPr>
          <p:nvPr/>
        </p:nvGrpSpPr>
        <p:grpSpPr bwMode="auto">
          <a:xfrm>
            <a:off x="5656264" y="1644650"/>
            <a:ext cx="1273175" cy="2038350"/>
            <a:chOff x="2575" y="781"/>
            <a:chExt cx="866" cy="1284"/>
          </a:xfrm>
        </p:grpSpPr>
        <p:sp>
          <p:nvSpPr>
            <p:cNvPr id="146477" name="Freeform 23">
              <a:extLst>
                <a:ext uri="{FF2B5EF4-FFF2-40B4-BE49-F238E27FC236}">
                  <a16:creationId xmlns:a16="http://schemas.microsoft.com/office/drawing/2014/main" id="{7AF38640-7E75-44F4-8179-DD709DDE8423}"/>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478" name="Freeform 24">
              <a:extLst>
                <a:ext uri="{FF2B5EF4-FFF2-40B4-BE49-F238E27FC236}">
                  <a16:creationId xmlns:a16="http://schemas.microsoft.com/office/drawing/2014/main" id="{829F7B47-A6AD-4640-B207-94B4BE64F93A}"/>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6455" name="Rectangle 25">
            <a:extLst>
              <a:ext uri="{FF2B5EF4-FFF2-40B4-BE49-F238E27FC236}">
                <a16:creationId xmlns:a16="http://schemas.microsoft.com/office/drawing/2014/main" id="{1AAD4ADB-49E6-41F4-A321-6AB154A3B920}"/>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56" name="Text Box 26">
            <a:extLst>
              <a:ext uri="{FF2B5EF4-FFF2-40B4-BE49-F238E27FC236}">
                <a16:creationId xmlns:a16="http://schemas.microsoft.com/office/drawing/2014/main" id="{AF099AC5-8542-4ACF-8E29-70924C114B7A}"/>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46457" name="Text Box 27">
            <a:extLst>
              <a:ext uri="{FF2B5EF4-FFF2-40B4-BE49-F238E27FC236}">
                <a16:creationId xmlns:a16="http://schemas.microsoft.com/office/drawing/2014/main" id="{CFEC9863-C4B2-4910-ABA2-F912881566B4}"/>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46458" name="Text Box 28">
            <a:extLst>
              <a:ext uri="{FF2B5EF4-FFF2-40B4-BE49-F238E27FC236}">
                <a16:creationId xmlns:a16="http://schemas.microsoft.com/office/drawing/2014/main" id="{DC2C7F93-79A9-4785-9E57-F408B2CF0577}"/>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sp>
        <p:nvSpPr>
          <p:cNvPr id="146459" name="Text Box 43">
            <a:extLst>
              <a:ext uri="{FF2B5EF4-FFF2-40B4-BE49-F238E27FC236}">
                <a16:creationId xmlns:a16="http://schemas.microsoft.com/office/drawing/2014/main" id="{ED401575-BDB2-4DEC-A904-6E6A66AB0FBE}"/>
              </a:ext>
            </a:extLst>
          </p:cNvPr>
          <p:cNvSpPr txBox="1">
            <a:spLocks noChangeArrowheads="1"/>
          </p:cNvSpPr>
          <p:nvPr/>
        </p:nvSpPr>
        <p:spPr bwMode="auto">
          <a:xfrm>
            <a:off x="3987800" y="136526"/>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a:t>
            </a:r>
          </a:p>
        </p:txBody>
      </p:sp>
      <p:sp>
        <p:nvSpPr>
          <p:cNvPr id="146460" name="TextovéPole 44">
            <a:extLst>
              <a:ext uri="{FF2B5EF4-FFF2-40B4-BE49-F238E27FC236}">
                <a16:creationId xmlns:a16="http://schemas.microsoft.com/office/drawing/2014/main" id="{34447796-DAB2-4BA9-940E-CD6AB3E4FF50}"/>
              </a:ext>
            </a:extLst>
          </p:cNvPr>
          <p:cNvSpPr txBox="1">
            <a:spLocks noChangeArrowheads="1"/>
          </p:cNvSpPr>
          <p:nvPr/>
        </p:nvSpPr>
        <p:spPr bwMode="auto">
          <a:xfrm>
            <a:off x="1943101" y="4368801"/>
            <a:ext cx="539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a:t>
            </a:r>
            <a:r>
              <a:rPr lang="cs-CZ" altLang="cs-CZ" sz="2400">
                <a:solidFill>
                  <a:srgbClr val="FF0000"/>
                </a:solidFill>
                <a:latin typeface="Times New Roman" panose="02020603050405020304" pitchFamily="18" charset="0"/>
              </a:rPr>
              <a:t>H</a:t>
            </a:r>
            <a:r>
              <a:rPr lang="cs-CZ" altLang="cs-CZ" sz="2400" baseline="30000">
                <a:solidFill>
                  <a:srgbClr val="FF0000"/>
                </a:solidFill>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1</a:t>
            </a:r>
            <a:r>
              <a:rPr lang="cs-CZ" altLang="cs-CZ" sz="2400">
                <a:latin typeface="Times New Roman" panose="02020603050405020304" pitchFamily="18" charset="0"/>
              </a:rPr>
              <a:t> [Hbuf]/[Buf</a:t>
            </a:r>
            <a:r>
              <a:rPr lang="cs-CZ" altLang="cs-CZ" sz="2400" baseline="30000">
                <a:latin typeface="Times New Roman" panose="02020603050405020304" pitchFamily="18" charset="0"/>
              </a:rPr>
              <a:t>-</a:t>
            </a:r>
            <a:r>
              <a:rPr lang="cs-CZ" altLang="cs-CZ" sz="2400">
                <a:latin typeface="Times New Roman" panose="02020603050405020304" pitchFamily="18" charset="0"/>
              </a:rPr>
              <a:t>]=K</a:t>
            </a:r>
            <a:r>
              <a:rPr lang="cs-CZ" altLang="cs-CZ" sz="2400" baseline="-25000">
                <a:latin typeface="Times New Roman" panose="02020603050405020304" pitchFamily="18" charset="0"/>
              </a:rPr>
              <a:t>2</a:t>
            </a:r>
            <a:r>
              <a:rPr lang="cs-CZ" altLang="cs-CZ" sz="2400">
                <a:latin typeface="Times New Roman" panose="02020603050405020304" pitchFamily="18" charset="0"/>
              </a:rPr>
              <a:t>[</a:t>
            </a:r>
            <a:r>
              <a:rPr lang="cs-CZ" altLang="cs-CZ" sz="2400">
                <a:solidFill>
                  <a:srgbClr val="FF0000"/>
                </a:solidFill>
                <a:latin typeface="Times New Roman" panose="02020603050405020304" pitchFamily="18" charset="0"/>
              </a:rPr>
              <a:t>CO</a:t>
            </a:r>
            <a:r>
              <a:rPr lang="cs-CZ" altLang="cs-CZ" sz="2400" baseline="-25000">
                <a:solidFill>
                  <a:srgbClr val="FF0000"/>
                </a:solidFill>
                <a:latin typeface="Times New Roman" panose="02020603050405020304" pitchFamily="18" charset="0"/>
              </a:rPr>
              <a:t>2</a:t>
            </a:r>
            <a:r>
              <a:rPr lang="cs-CZ" altLang="cs-CZ" sz="2400">
                <a:latin typeface="Times New Roman" panose="02020603050405020304" pitchFamily="18" charset="0"/>
              </a:rPr>
              <a:t>]/[HCO</a:t>
            </a:r>
            <a:r>
              <a:rPr lang="cs-CZ" altLang="cs-CZ" sz="2400" baseline="-25000">
                <a:latin typeface="Times New Roman" panose="02020603050405020304" pitchFamily="18" charset="0"/>
              </a:rPr>
              <a:t>3</a:t>
            </a:r>
            <a:r>
              <a:rPr lang="cs-CZ" altLang="cs-CZ" sz="2400" baseline="30000">
                <a:latin typeface="Times New Roman" panose="02020603050405020304" pitchFamily="18" charset="0"/>
              </a:rPr>
              <a:t>-</a:t>
            </a:r>
            <a:r>
              <a:rPr lang="cs-CZ" altLang="cs-CZ" sz="2400">
                <a:latin typeface="Times New Roman" panose="02020603050405020304" pitchFamily="18" charset="0"/>
              </a:rPr>
              <a:t>]</a:t>
            </a:r>
          </a:p>
        </p:txBody>
      </p:sp>
      <p:cxnSp>
        <p:nvCxnSpPr>
          <p:cNvPr id="3" name="Přímá spojnice se šipkou 2">
            <a:extLst>
              <a:ext uri="{FF2B5EF4-FFF2-40B4-BE49-F238E27FC236}">
                <a16:creationId xmlns:a16="http://schemas.microsoft.com/office/drawing/2014/main" id="{A3E23401-95A0-4C57-BD15-08A2A8B38D42}"/>
              </a:ext>
            </a:extLst>
          </p:cNvPr>
          <p:cNvCxnSpPr/>
          <p:nvPr/>
        </p:nvCxnSpPr>
        <p:spPr>
          <a:xfrm>
            <a:off x="3227388" y="4549775"/>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Přímá spojnice se šipkou 47">
            <a:extLst>
              <a:ext uri="{FF2B5EF4-FFF2-40B4-BE49-F238E27FC236}">
                <a16:creationId xmlns:a16="http://schemas.microsoft.com/office/drawing/2014/main" id="{56E00EFA-BAC5-4710-9B4C-6656A7C2FD77}"/>
              </a:ext>
            </a:extLst>
          </p:cNvPr>
          <p:cNvCxnSpPr/>
          <p:nvPr/>
        </p:nvCxnSpPr>
        <p:spPr>
          <a:xfrm>
            <a:off x="4151313" y="4525963"/>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Přímá spojnice se šipkou 49">
            <a:extLst>
              <a:ext uri="{FF2B5EF4-FFF2-40B4-BE49-F238E27FC236}">
                <a16:creationId xmlns:a16="http://schemas.microsoft.com/office/drawing/2014/main" id="{F64E51DD-8A1A-4BB0-B8CD-B6B0551EBC08}"/>
              </a:ext>
            </a:extLst>
          </p:cNvPr>
          <p:cNvCxnSpPr/>
          <p:nvPr/>
        </p:nvCxnSpPr>
        <p:spPr>
          <a:xfrm>
            <a:off x="6184900" y="4548188"/>
            <a:ext cx="0" cy="171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6464" name="TextovéPole 3">
            <a:extLst>
              <a:ext uri="{FF2B5EF4-FFF2-40B4-BE49-F238E27FC236}">
                <a16:creationId xmlns:a16="http://schemas.microsoft.com/office/drawing/2014/main" id="{EEF0EDFB-9218-4951-BA84-B58EFF646E09}"/>
              </a:ext>
            </a:extLst>
          </p:cNvPr>
          <p:cNvSpPr txBox="1">
            <a:spLocks noChangeArrowheads="1"/>
          </p:cNvSpPr>
          <p:nvPr/>
        </p:nvSpPr>
        <p:spPr bwMode="auto">
          <a:xfrm>
            <a:off x="3209925" y="4943475"/>
            <a:ext cx="1976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žádná změna hodnoty</a:t>
            </a:r>
          </a:p>
        </p:txBody>
      </p:sp>
      <p:sp>
        <p:nvSpPr>
          <p:cNvPr id="5" name="Pravá složená závorka 4">
            <a:extLst>
              <a:ext uri="{FF2B5EF4-FFF2-40B4-BE49-F238E27FC236}">
                <a16:creationId xmlns:a16="http://schemas.microsoft.com/office/drawing/2014/main" id="{F32DD3D7-4170-4561-97F9-F1C2EE9687F2}"/>
              </a:ext>
            </a:extLst>
          </p:cNvPr>
          <p:cNvSpPr/>
          <p:nvPr/>
        </p:nvSpPr>
        <p:spPr>
          <a:xfrm rot="5400000">
            <a:off x="3873501" y="4143376"/>
            <a:ext cx="223837" cy="1516062"/>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6466" name="TextovéPole 52">
            <a:extLst>
              <a:ext uri="{FF2B5EF4-FFF2-40B4-BE49-F238E27FC236}">
                <a16:creationId xmlns:a16="http://schemas.microsoft.com/office/drawing/2014/main" id="{5D6CE388-E4E2-4CA5-83CD-53E92516469C}"/>
              </a:ext>
            </a:extLst>
          </p:cNvPr>
          <p:cNvSpPr txBox="1">
            <a:spLocks noChangeArrowheads="1"/>
          </p:cNvSpPr>
          <p:nvPr/>
        </p:nvSpPr>
        <p:spPr bwMode="auto">
          <a:xfrm>
            <a:off x="5373688" y="4908550"/>
            <a:ext cx="1497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změna hodnoty</a:t>
            </a:r>
          </a:p>
        </p:txBody>
      </p:sp>
      <p:sp>
        <p:nvSpPr>
          <p:cNvPr id="54" name="Pravá složená závorka 53">
            <a:extLst>
              <a:ext uri="{FF2B5EF4-FFF2-40B4-BE49-F238E27FC236}">
                <a16:creationId xmlns:a16="http://schemas.microsoft.com/office/drawing/2014/main" id="{731F7234-C8A8-473F-8C7C-04F6A79BBF76}"/>
              </a:ext>
            </a:extLst>
          </p:cNvPr>
          <p:cNvSpPr/>
          <p:nvPr/>
        </p:nvSpPr>
        <p:spPr>
          <a:xfrm rot="5400000">
            <a:off x="6084889" y="4064001"/>
            <a:ext cx="223837" cy="1674813"/>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6468" name="TextovéPole 54">
            <a:extLst>
              <a:ext uri="{FF2B5EF4-FFF2-40B4-BE49-F238E27FC236}">
                <a16:creationId xmlns:a16="http://schemas.microsoft.com/office/drawing/2014/main" id="{54E6A357-0349-4B27-8FFE-BD4B5CE90281}"/>
              </a:ext>
            </a:extLst>
          </p:cNvPr>
          <p:cNvSpPr txBox="1">
            <a:spLocks noChangeArrowheads="1"/>
          </p:cNvSpPr>
          <p:nvPr/>
        </p:nvSpPr>
        <p:spPr bwMode="auto">
          <a:xfrm>
            <a:off x="1609725" y="3954464"/>
            <a:ext cx="1893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 změna hodnoty!</a:t>
            </a:r>
          </a:p>
        </p:txBody>
      </p:sp>
      <p:sp>
        <p:nvSpPr>
          <p:cNvPr id="56" name="Pravá složená závorka 55">
            <a:extLst>
              <a:ext uri="{FF2B5EF4-FFF2-40B4-BE49-F238E27FC236}">
                <a16:creationId xmlns:a16="http://schemas.microsoft.com/office/drawing/2014/main" id="{620888F1-188D-4FC9-A6A2-8C473DC9A063}"/>
              </a:ext>
            </a:extLst>
          </p:cNvPr>
          <p:cNvSpPr/>
          <p:nvPr/>
        </p:nvSpPr>
        <p:spPr>
          <a:xfrm rot="16200000">
            <a:off x="2187576" y="4148138"/>
            <a:ext cx="222250" cy="511175"/>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6470" name="Text Box 41">
            <a:extLst>
              <a:ext uri="{FF2B5EF4-FFF2-40B4-BE49-F238E27FC236}">
                <a16:creationId xmlns:a16="http://schemas.microsoft.com/office/drawing/2014/main" id="{C0D17947-941F-45F8-B5AF-B1B2BCFF5B02}"/>
              </a:ext>
            </a:extLst>
          </p:cNvPr>
          <p:cNvSpPr txBox="1">
            <a:spLocks noChangeArrowheads="1"/>
          </p:cNvSpPr>
          <p:nvPr/>
        </p:nvSpPr>
        <p:spPr bwMode="auto">
          <a:xfrm>
            <a:off x="1631950" y="5157788"/>
            <a:ext cx="2173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Diluce – in vivo</a:t>
            </a:r>
            <a:endParaRPr lang="cs-CZ" altLang="cs-CZ" sz="2400">
              <a:latin typeface="Times New Roman" panose="02020603050405020304" pitchFamily="18" charset="0"/>
            </a:endParaRPr>
          </a:p>
        </p:txBody>
      </p:sp>
      <p:cxnSp>
        <p:nvCxnSpPr>
          <p:cNvPr id="6" name="Přímá spojnice 5">
            <a:extLst>
              <a:ext uri="{FF2B5EF4-FFF2-40B4-BE49-F238E27FC236}">
                <a16:creationId xmlns:a16="http://schemas.microsoft.com/office/drawing/2014/main" id="{47F7E7C3-9D3B-47F2-88FF-6267B0B55BC7}"/>
              </a:ext>
            </a:extLst>
          </p:cNvPr>
          <p:cNvCxnSpPr/>
          <p:nvPr/>
        </p:nvCxnSpPr>
        <p:spPr>
          <a:xfrm flipH="1">
            <a:off x="4846639" y="4479925"/>
            <a:ext cx="39687" cy="211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72" name="TextovéPole 46">
            <a:extLst>
              <a:ext uri="{FF2B5EF4-FFF2-40B4-BE49-F238E27FC236}">
                <a16:creationId xmlns:a16="http://schemas.microsoft.com/office/drawing/2014/main" id="{1ED81513-779C-410A-A62C-EE726A56C571}"/>
              </a:ext>
            </a:extLst>
          </p:cNvPr>
          <p:cNvSpPr txBox="1">
            <a:spLocks noChangeArrowheads="1"/>
          </p:cNvSpPr>
          <p:nvPr/>
        </p:nvSpPr>
        <p:spPr bwMode="auto">
          <a:xfrm>
            <a:off x="4781551" y="3983039"/>
            <a:ext cx="2252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1600">
                <a:latin typeface="Times New Roman" panose="02020603050405020304" pitchFamily="18" charset="0"/>
              </a:rPr>
              <a:t> žádná změna hodnoty !</a:t>
            </a:r>
          </a:p>
        </p:txBody>
      </p:sp>
      <p:sp>
        <p:nvSpPr>
          <p:cNvPr id="51" name="Pravá složená závorka 50">
            <a:extLst>
              <a:ext uri="{FF2B5EF4-FFF2-40B4-BE49-F238E27FC236}">
                <a16:creationId xmlns:a16="http://schemas.microsoft.com/office/drawing/2014/main" id="{F2F33712-A784-4B02-8E7F-0C5AE96C34B9}"/>
              </a:ext>
            </a:extLst>
          </p:cNvPr>
          <p:cNvSpPr/>
          <p:nvPr/>
        </p:nvSpPr>
        <p:spPr>
          <a:xfrm rot="16200000">
            <a:off x="5551488" y="4116388"/>
            <a:ext cx="223838" cy="576263"/>
          </a:xfrm>
          <a:prstGeom prst="rightBrace">
            <a:avLst>
              <a:gd name="adj1" fmla="val 0"/>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6474" name="Rectangle 10">
            <a:extLst>
              <a:ext uri="{FF2B5EF4-FFF2-40B4-BE49-F238E27FC236}">
                <a16:creationId xmlns:a16="http://schemas.microsoft.com/office/drawing/2014/main" id="{C2704F55-A56A-4DD2-B96F-E05BF134E6AC}"/>
              </a:ext>
            </a:extLst>
          </p:cNvPr>
          <p:cNvSpPr>
            <a:spLocks noChangeArrowheads="1"/>
          </p:cNvSpPr>
          <p:nvPr/>
        </p:nvSpPr>
        <p:spPr bwMode="auto">
          <a:xfrm>
            <a:off x="6924676" y="1320800"/>
            <a:ext cx="1116013" cy="141288"/>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75" name="Rectangle 8">
            <a:extLst>
              <a:ext uri="{FF2B5EF4-FFF2-40B4-BE49-F238E27FC236}">
                <a16:creationId xmlns:a16="http://schemas.microsoft.com/office/drawing/2014/main" id="{1793FCDC-3CC4-4B93-A1A9-28A6A2B5E2E3}"/>
              </a:ext>
            </a:extLst>
          </p:cNvPr>
          <p:cNvSpPr>
            <a:spLocks noChangeArrowheads="1"/>
          </p:cNvSpPr>
          <p:nvPr/>
        </p:nvSpPr>
        <p:spPr bwMode="auto">
          <a:xfrm>
            <a:off x="9336088" y="4403726"/>
            <a:ext cx="1111250" cy="144463"/>
          </a:xfrm>
          <a:prstGeom prst="rect">
            <a:avLst/>
          </a:prstGeom>
          <a:solidFill>
            <a:srgbClr val="FF3300"/>
          </a:solidFill>
          <a:ln w="12700">
            <a:solidFill>
              <a:srgbClr val="000000"/>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6476" name="Rectangle 12">
            <a:extLst>
              <a:ext uri="{FF2B5EF4-FFF2-40B4-BE49-F238E27FC236}">
                <a16:creationId xmlns:a16="http://schemas.microsoft.com/office/drawing/2014/main" id="{665422A8-134C-4882-8EF9-55F10914A941}"/>
              </a:ext>
            </a:extLst>
          </p:cNvPr>
          <p:cNvSpPr>
            <a:spLocks noChangeArrowheads="1"/>
          </p:cNvSpPr>
          <p:nvPr/>
        </p:nvSpPr>
        <p:spPr bwMode="auto">
          <a:xfrm>
            <a:off x="6959600" y="5319713"/>
            <a:ext cx="1106488" cy="1444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2" name="Group 2">
            <a:extLst>
              <a:ext uri="{FF2B5EF4-FFF2-40B4-BE49-F238E27FC236}">
                <a16:creationId xmlns:a16="http://schemas.microsoft.com/office/drawing/2014/main" id="{E2B623C7-1854-427D-B5D4-6935148A5C9D}"/>
              </a:ext>
            </a:extLst>
          </p:cNvPr>
          <p:cNvGrpSpPr>
            <a:grpSpLocks/>
          </p:cNvGrpSpPr>
          <p:nvPr/>
        </p:nvGrpSpPr>
        <p:grpSpPr bwMode="auto">
          <a:xfrm flipH="1">
            <a:off x="3328989" y="1643063"/>
            <a:ext cx="1171575" cy="2038350"/>
            <a:chOff x="2575" y="781"/>
            <a:chExt cx="866" cy="1284"/>
          </a:xfrm>
        </p:grpSpPr>
        <p:sp>
          <p:nvSpPr>
            <p:cNvPr id="148519" name="Freeform 3">
              <a:extLst>
                <a:ext uri="{FF2B5EF4-FFF2-40B4-BE49-F238E27FC236}">
                  <a16:creationId xmlns:a16="http://schemas.microsoft.com/office/drawing/2014/main" id="{B12C565C-FD88-4A07-BB56-1BF80584F110}"/>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520" name="Freeform 4">
              <a:extLst>
                <a:ext uri="{FF2B5EF4-FFF2-40B4-BE49-F238E27FC236}">
                  <a16:creationId xmlns:a16="http://schemas.microsoft.com/office/drawing/2014/main" id="{DD04BBAD-0A12-4CC8-BEE9-86A6341666DB}"/>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8483" name="Rectangle 5">
            <a:extLst>
              <a:ext uri="{FF2B5EF4-FFF2-40B4-BE49-F238E27FC236}">
                <a16:creationId xmlns:a16="http://schemas.microsoft.com/office/drawing/2014/main" id="{71974A7C-BF2B-4C3E-BF0C-B99589C74F6B}"/>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84" name="Freeform 6">
            <a:extLst>
              <a:ext uri="{FF2B5EF4-FFF2-40B4-BE49-F238E27FC236}">
                <a16:creationId xmlns:a16="http://schemas.microsoft.com/office/drawing/2014/main" id="{6F74F868-9CF8-44F4-90C9-825E722FD917}"/>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485" name="Freeform 7">
            <a:extLst>
              <a:ext uri="{FF2B5EF4-FFF2-40B4-BE49-F238E27FC236}">
                <a16:creationId xmlns:a16="http://schemas.microsoft.com/office/drawing/2014/main" id="{09903345-5B95-442F-BBEA-B3010E495509}"/>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486" name="Rectangle 8">
            <a:extLst>
              <a:ext uri="{FF2B5EF4-FFF2-40B4-BE49-F238E27FC236}">
                <a16:creationId xmlns:a16="http://schemas.microsoft.com/office/drawing/2014/main" id="{41C043E4-6FDF-4337-89B8-3FE35E08B889}"/>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87" name="Rectangle 9">
            <a:extLst>
              <a:ext uri="{FF2B5EF4-FFF2-40B4-BE49-F238E27FC236}">
                <a16:creationId xmlns:a16="http://schemas.microsoft.com/office/drawing/2014/main" id="{10C62C75-33E2-4C12-A662-932810ADF656}"/>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88" name="Rectangle 10">
            <a:extLst>
              <a:ext uri="{FF2B5EF4-FFF2-40B4-BE49-F238E27FC236}">
                <a16:creationId xmlns:a16="http://schemas.microsoft.com/office/drawing/2014/main" id="{D0E8F4F4-736F-40E1-8B9E-A10B7D59C6FC}"/>
              </a:ext>
            </a:extLst>
          </p:cNvPr>
          <p:cNvSpPr>
            <a:spLocks noChangeArrowheads="1"/>
          </p:cNvSpPr>
          <p:nvPr/>
        </p:nvSpPr>
        <p:spPr bwMode="auto">
          <a:xfrm>
            <a:off x="6927851" y="1168401"/>
            <a:ext cx="1116013" cy="715963"/>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89" name="Rectangle 11">
            <a:extLst>
              <a:ext uri="{FF2B5EF4-FFF2-40B4-BE49-F238E27FC236}">
                <a16:creationId xmlns:a16="http://schemas.microsoft.com/office/drawing/2014/main" id="{F996E557-84D7-4ED4-B556-0F626A55CAFB}"/>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90" name="Rectangle 12">
            <a:extLst>
              <a:ext uri="{FF2B5EF4-FFF2-40B4-BE49-F238E27FC236}">
                <a16:creationId xmlns:a16="http://schemas.microsoft.com/office/drawing/2014/main" id="{3F6D4076-F797-415F-B2B0-CAFC83A3494C}"/>
              </a:ext>
            </a:extLst>
          </p:cNvPr>
          <p:cNvSpPr>
            <a:spLocks noChangeArrowheads="1"/>
          </p:cNvSpPr>
          <p:nvPr/>
        </p:nvSpPr>
        <p:spPr bwMode="auto">
          <a:xfrm>
            <a:off x="6954839" y="5167313"/>
            <a:ext cx="1106487" cy="8572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91" name="Rectangle 13">
            <a:extLst>
              <a:ext uri="{FF2B5EF4-FFF2-40B4-BE49-F238E27FC236}">
                <a16:creationId xmlns:a16="http://schemas.microsoft.com/office/drawing/2014/main" id="{A9ABB35F-E551-4C75-A133-77F1FB1D0E79}"/>
              </a:ext>
            </a:extLst>
          </p:cNvPr>
          <p:cNvSpPr>
            <a:spLocks noChangeArrowheads="1"/>
          </p:cNvSpPr>
          <p:nvPr/>
        </p:nvSpPr>
        <p:spPr bwMode="auto">
          <a:xfrm>
            <a:off x="9340850" y="4292600"/>
            <a:ext cx="1111250" cy="7953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92" name="Rectangle 14">
            <a:extLst>
              <a:ext uri="{FF2B5EF4-FFF2-40B4-BE49-F238E27FC236}">
                <a16:creationId xmlns:a16="http://schemas.microsoft.com/office/drawing/2014/main" id="{ED48BFB1-7DE6-4645-AAB1-D1BA06005201}"/>
              </a:ext>
            </a:extLst>
          </p:cNvPr>
          <p:cNvSpPr>
            <a:spLocks noChangeArrowheads="1"/>
          </p:cNvSpPr>
          <p:nvPr/>
        </p:nvSpPr>
        <p:spPr bwMode="auto">
          <a:xfrm>
            <a:off x="6954838" y="5157789"/>
            <a:ext cx="1111250" cy="8778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93" name="Rectangle 15">
            <a:extLst>
              <a:ext uri="{FF2B5EF4-FFF2-40B4-BE49-F238E27FC236}">
                <a16:creationId xmlns:a16="http://schemas.microsoft.com/office/drawing/2014/main" id="{2AEED57D-D025-47C0-A7A8-D428775E2C83}"/>
              </a:ext>
            </a:extLst>
          </p:cNvPr>
          <p:cNvSpPr>
            <a:spLocks noChangeArrowheads="1"/>
          </p:cNvSpPr>
          <p:nvPr/>
        </p:nvSpPr>
        <p:spPr bwMode="auto">
          <a:xfrm>
            <a:off x="6929439" y="1125538"/>
            <a:ext cx="1120775" cy="957262"/>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94" name="Rectangle 16">
            <a:extLst>
              <a:ext uri="{FF2B5EF4-FFF2-40B4-BE49-F238E27FC236}">
                <a16:creationId xmlns:a16="http://schemas.microsoft.com/office/drawing/2014/main" id="{36668294-1304-4004-9467-BD0B7BD93B39}"/>
              </a:ext>
            </a:extLst>
          </p:cNvPr>
          <p:cNvSpPr>
            <a:spLocks noChangeArrowheads="1"/>
          </p:cNvSpPr>
          <p:nvPr/>
        </p:nvSpPr>
        <p:spPr bwMode="auto">
          <a:xfrm>
            <a:off x="4518025" y="229393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495" name="Text Box 17">
            <a:extLst>
              <a:ext uri="{FF2B5EF4-FFF2-40B4-BE49-F238E27FC236}">
                <a16:creationId xmlns:a16="http://schemas.microsoft.com/office/drawing/2014/main" id="{4C17D422-3870-45E1-B1DB-2C676FE1222F}"/>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48496" name="Text Box 18">
            <a:extLst>
              <a:ext uri="{FF2B5EF4-FFF2-40B4-BE49-F238E27FC236}">
                <a16:creationId xmlns:a16="http://schemas.microsoft.com/office/drawing/2014/main" id="{B2B6E1A1-C930-41E5-8636-E255E25E04B1}"/>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48497" name="Text Box 19">
            <a:extLst>
              <a:ext uri="{FF2B5EF4-FFF2-40B4-BE49-F238E27FC236}">
                <a16:creationId xmlns:a16="http://schemas.microsoft.com/office/drawing/2014/main" id="{33CA0BC0-DC6F-4B33-8A21-15345D0FB4B9}"/>
              </a:ext>
            </a:extLst>
          </p:cNvPr>
          <p:cNvSpPr txBox="1">
            <a:spLocks noChangeArrowheads="1"/>
          </p:cNvSpPr>
          <p:nvPr/>
        </p:nvSpPr>
        <p:spPr bwMode="auto">
          <a:xfrm>
            <a:off x="4559300" y="2436813"/>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48498" name="Text Box 20">
            <a:extLst>
              <a:ext uri="{FF2B5EF4-FFF2-40B4-BE49-F238E27FC236}">
                <a16:creationId xmlns:a16="http://schemas.microsoft.com/office/drawing/2014/main" id="{BA3EAB3A-1C21-45F8-B80D-E5641D411121}"/>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48499" name="Text Box 21">
            <a:extLst>
              <a:ext uri="{FF2B5EF4-FFF2-40B4-BE49-F238E27FC236}">
                <a16:creationId xmlns:a16="http://schemas.microsoft.com/office/drawing/2014/main" id="{6283C70C-6719-4C35-B652-855F40AC2DDF}"/>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48500" name="Group 22">
            <a:extLst>
              <a:ext uri="{FF2B5EF4-FFF2-40B4-BE49-F238E27FC236}">
                <a16:creationId xmlns:a16="http://schemas.microsoft.com/office/drawing/2014/main" id="{76720E47-E889-4757-B3D3-06B6D4E0EA31}"/>
              </a:ext>
            </a:extLst>
          </p:cNvPr>
          <p:cNvGrpSpPr>
            <a:grpSpLocks/>
          </p:cNvGrpSpPr>
          <p:nvPr/>
        </p:nvGrpSpPr>
        <p:grpSpPr bwMode="auto">
          <a:xfrm>
            <a:off x="5656264" y="1644650"/>
            <a:ext cx="1273175" cy="2038350"/>
            <a:chOff x="2575" y="781"/>
            <a:chExt cx="866" cy="1284"/>
          </a:xfrm>
        </p:grpSpPr>
        <p:sp>
          <p:nvSpPr>
            <p:cNvPr id="148517" name="Freeform 23">
              <a:extLst>
                <a:ext uri="{FF2B5EF4-FFF2-40B4-BE49-F238E27FC236}">
                  <a16:creationId xmlns:a16="http://schemas.microsoft.com/office/drawing/2014/main" id="{B39206F8-A9AF-48A5-AC6E-13FB37ABB184}"/>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518" name="Freeform 24">
              <a:extLst>
                <a:ext uri="{FF2B5EF4-FFF2-40B4-BE49-F238E27FC236}">
                  <a16:creationId xmlns:a16="http://schemas.microsoft.com/office/drawing/2014/main" id="{ADC22471-FE2B-4A14-AB3E-CE4FA1F808A7}"/>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8501" name="Rectangle 25">
            <a:extLst>
              <a:ext uri="{FF2B5EF4-FFF2-40B4-BE49-F238E27FC236}">
                <a16:creationId xmlns:a16="http://schemas.microsoft.com/office/drawing/2014/main" id="{008E7F84-F2CB-41DC-932F-38520F88943C}"/>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502" name="Text Box 26">
            <a:extLst>
              <a:ext uri="{FF2B5EF4-FFF2-40B4-BE49-F238E27FC236}">
                <a16:creationId xmlns:a16="http://schemas.microsoft.com/office/drawing/2014/main" id="{1364CA65-EF93-44D2-AE48-CCDA0A2548ED}"/>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48503" name="Text Box 27">
            <a:extLst>
              <a:ext uri="{FF2B5EF4-FFF2-40B4-BE49-F238E27FC236}">
                <a16:creationId xmlns:a16="http://schemas.microsoft.com/office/drawing/2014/main" id="{7B369230-7F73-486C-944E-568D11D2AD0B}"/>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48504" name="Text Box 28">
            <a:extLst>
              <a:ext uri="{FF2B5EF4-FFF2-40B4-BE49-F238E27FC236}">
                <a16:creationId xmlns:a16="http://schemas.microsoft.com/office/drawing/2014/main" id="{C9EDF9E7-9F4D-46B0-9461-DBBCF1156242}"/>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graphicFrame>
        <p:nvGraphicFramePr>
          <p:cNvPr id="148505" name="Object 43">
            <a:extLst>
              <a:ext uri="{FF2B5EF4-FFF2-40B4-BE49-F238E27FC236}">
                <a16:creationId xmlns:a16="http://schemas.microsoft.com/office/drawing/2014/main" id="{DCB72A1E-1EA1-47D8-8BF7-271A511AF5C1}"/>
              </a:ext>
            </a:extLst>
          </p:cNvPr>
          <p:cNvGraphicFramePr>
            <a:graphicFrameLocks noChangeAspect="1"/>
          </p:cNvGraphicFramePr>
          <p:nvPr/>
        </p:nvGraphicFramePr>
        <p:xfrm>
          <a:off x="8616951" y="260351"/>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48505" name="Object 43">
                        <a:extLst>
                          <a:ext uri="{FF2B5EF4-FFF2-40B4-BE49-F238E27FC236}">
                            <a16:creationId xmlns:a16="http://schemas.microsoft.com/office/drawing/2014/main" id="{DCB72A1E-1EA1-47D8-8BF7-271A511AF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1" y="260351"/>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8506" name="Object 44">
            <a:extLst>
              <a:ext uri="{FF2B5EF4-FFF2-40B4-BE49-F238E27FC236}">
                <a16:creationId xmlns:a16="http://schemas.microsoft.com/office/drawing/2014/main" id="{4DC78AAC-F56F-4ED8-9827-E72B38878824}"/>
              </a:ext>
            </a:extLst>
          </p:cNvPr>
          <p:cNvGraphicFramePr>
            <a:graphicFrameLocks noChangeAspect="1"/>
          </p:cNvGraphicFramePr>
          <p:nvPr/>
        </p:nvGraphicFramePr>
        <p:xfrm>
          <a:off x="1774825" y="120651"/>
          <a:ext cx="939800" cy="931863"/>
        </p:xfrm>
        <a:graphic>
          <a:graphicData uri="http://schemas.openxmlformats.org/presentationml/2006/ole">
            <mc:AlternateContent xmlns:mc="http://schemas.openxmlformats.org/markup-compatibility/2006">
              <mc:Choice xmlns:v="urn:schemas-microsoft-com:vml" Requires="v">
                <p:oleObj name="Clip" r:id="rId5" imgW="2287616" imgH="1701980" progId="">
                  <p:embed/>
                </p:oleObj>
              </mc:Choice>
              <mc:Fallback>
                <p:oleObj name="Clip" r:id="rId5" imgW="2287616" imgH="1701980" progId="">
                  <p:embed/>
                  <p:pic>
                    <p:nvPicPr>
                      <p:cNvPr id="148506" name="Object 44">
                        <a:extLst>
                          <a:ext uri="{FF2B5EF4-FFF2-40B4-BE49-F238E27FC236}">
                            <a16:creationId xmlns:a16="http://schemas.microsoft.com/office/drawing/2014/main" id="{4DC78AAC-F56F-4ED8-9827-E72B388788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120651"/>
                        <a:ext cx="939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8507" name="AutoShape 31">
            <a:extLst>
              <a:ext uri="{FF2B5EF4-FFF2-40B4-BE49-F238E27FC236}">
                <a16:creationId xmlns:a16="http://schemas.microsoft.com/office/drawing/2014/main" id="{9D2981A5-9B83-46CA-8F7F-8F610B909E8A}"/>
              </a:ext>
            </a:extLst>
          </p:cNvPr>
          <p:cNvSpPr>
            <a:spLocks noChangeArrowheads="1"/>
          </p:cNvSpPr>
          <p:nvPr/>
        </p:nvSpPr>
        <p:spPr bwMode="auto">
          <a:xfrm>
            <a:off x="7104064" y="4005264"/>
            <a:ext cx="287337" cy="503237"/>
          </a:xfrm>
          <a:prstGeom prst="upArrow">
            <a:avLst>
              <a:gd name="adj1" fmla="val 50000"/>
              <a:gd name="adj2" fmla="val 4378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508" name="AutoShape 32">
            <a:extLst>
              <a:ext uri="{FF2B5EF4-FFF2-40B4-BE49-F238E27FC236}">
                <a16:creationId xmlns:a16="http://schemas.microsoft.com/office/drawing/2014/main" id="{C8489FEF-FE20-4BB5-B789-0FB889384474}"/>
              </a:ext>
            </a:extLst>
          </p:cNvPr>
          <p:cNvSpPr>
            <a:spLocks noChangeArrowheads="1"/>
          </p:cNvSpPr>
          <p:nvPr/>
        </p:nvSpPr>
        <p:spPr bwMode="auto">
          <a:xfrm rot="10800000">
            <a:off x="7391400" y="6207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509" name="AutoShape 33">
            <a:extLst>
              <a:ext uri="{FF2B5EF4-FFF2-40B4-BE49-F238E27FC236}">
                <a16:creationId xmlns:a16="http://schemas.microsoft.com/office/drawing/2014/main" id="{D7A42F04-49A5-4554-9CB5-BD3AE9CC2F10}"/>
              </a:ext>
            </a:extLst>
          </p:cNvPr>
          <p:cNvSpPr>
            <a:spLocks noChangeArrowheads="1"/>
          </p:cNvSpPr>
          <p:nvPr/>
        </p:nvSpPr>
        <p:spPr bwMode="auto">
          <a:xfrm rot="10800000">
            <a:off x="9191625" y="17002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510" name="Rectangle 34">
            <a:extLst>
              <a:ext uri="{FF2B5EF4-FFF2-40B4-BE49-F238E27FC236}">
                <a16:creationId xmlns:a16="http://schemas.microsoft.com/office/drawing/2014/main" id="{E01F13BA-EEDE-4A5C-A67F-B4E86519004F}"/>
              </a:ext>
            </a:extLst>
          </p:cNvPr>
          <p:cNvSpPr>
            <a:spLocks noChangeArrowheads="1"/>
          </p:cNvSpPr>
          <p:nvPr/>
        </p:nvSpPr>
        <p:spPr bwMode="auto">
          <a:xfrm>
            <a:off x="7464426" y="476251"/>
            <a:ext cx="1655763" cy="144463"/>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511" name="Text Box 35">
            <a:extLst>
              <a:ext uri="{FF2B5EF4-FFF2-40B4-BE49-F238E27FC236}">
                <a16:creationId xmlns:a16="http://schemas.microsoft.com/office/drawing/2014/main" id="{1F8F8E83-E5F4-4E66-A656-EF27A6C38551}"/>
              </a:ext>
            </a:extLst>
          </p:cNvPr>
          <p:cNvSpPr txBox="1">
            <a:spLocks noChangeArrowheads="1"/>
          </p:cNvSpPr>
          <p:nvPr/>
        </p:nvSpPr>
        <p:spPr bwMode="auto">
          <a:xfrm>
            <a:off x="8904289" y="2225675"/>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TA + NH</a:t>
            </a:r>
            <a:r>
              <a:rPr lang="cs-CZ" altLang="cs-CZ" sz="2400" baseline="-25000">
                <a:latin typeface="Times New Roman" panose="02020603050405020304" pitchFamily="18" charset="0"/>
              </a:rPr>
              <a:t>4</a:t>
            </a:r>
            <a:r>
              <a:rPr lang="cs-CZ" altLang="cs-CZ" sz="2400" baseline="30000">
                <a:latin typeface="Times New Roman" panose="02020603050405020304" pitchFamily="18" charset="0"/>
              </a:rPr>
              <a:t>+</a:t>
            </a:r>
          </a:p>
        </p:txBody>
      </p:sp>
      <p:sp>
        <p:nvSpPr>
          <p:cNvPr id="148512" name="AutoShape 36">
            <a:extLst>
              <a:ext uri="{FF2B5EF4-FFF2-40B4-BE49-F238E27FC236}">
                <a16:creationId xmlns:a16="http://schemas.microsoft.com/office/drawing/2014/main" id="{3820AFB1-71B4-40A0-BBC0-04AB27CA0BFB}"/>
              </a:ext>
            </a:extLst>
          </p:cNvPr>
          <p:cNvSpPr>
            <a:spLocks noChangeArrowheads="1"/>
          </p:cNvSpPr>
          <p:nvPr/>
        </p:nvSpPr>
        <p:spPr bwMode="auto">
          <a:xfrm>
            <a:off x="2713039" y="1989139"/>
            <a:ext cx="287337" cy="935037"/>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48513" name="AutoShape 37">
            <a:extLst>
              <a:ext uri="{FF2B5EF4-FFF2-40B4-BE49-F238E27FC236}">
                <a16:creationId xmlns:a16="http://schemas.microsoft.com/office/drawing/2014/main" id="{92382BDC-C38B-4C41-AB12-107EB45FF31A}"/>
              </a:ext>
            </a:extLst>
          </p:cNvPr>
          <p:cNvSpPr>
            <a:spLocks noChangeArrowheads="1"/>
          </p:cNvSpPr>
          <p:nvPr/>
        </p:nvSpPr>
        <p:spPr bwMode="auto">
          <a:xfrm>
            <a:off x="2713039" y="260350"/>
            <a:ext cx="287337" cy="935038"/>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18825" name="Text Box 41">
            <a:extLst>
              <a:ext uri="{FF2B5EF4-FFF2-40B4-BE49-F238E27FC236}">
                <a16:creationId xmlns:a16="http://schemas.microsoft.com/office/drawing/2014/main" id="{D5276EE4-9AE1-4B59-B97B-15175A06F0CD}"/>
              </a:ext>
            </a:extLst>
          </p:cNvPr>
          <p:cNvSpPr txBox="1">
            <a:spLocks noChangeArrowheads="1"/>
          </p:cNvSpPr>
          <p:nvPr/>
        </p:nvSpPr>
        <p:spPr bwMode="auto">
          <a:xfrm>
            <a:off x="1631951" y="5157788"/>
            <a:ext cx="5470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Pufrační poruchy acidobazické rovnováhy:</a:t>
            </a:r>
          </a:p>
          <a:p>
            <a:pPr lvl="1">
              <a:spcBef>
                <a:spcPct val="0"/>
              </a:spcBef>
              <a:buClrTx/>
              <a:buFontTx/>
              <a:buNone/>
            </a:pPr>
            <a:r>
              <a:rPr lang="cs-CZ" altLang="cs-CZ" sz="2400">
                <a:latin typeface="Times New Roman" panose="02020603050405020304" pitchFamily="18" charset="0"/>
              </a:rPr>
              <a:t>Diluční acidémie</a:t>
            </a:r>
          </a:p>
          <a:p>
            <a:pPr lvl="1">
              <a:spcBef>
                <a:spcPct val="0"/>
              </a:spcBef>
              <a:buClrTx/>
              <a:buFontTx/>
              <a:buNone/>
            </a:pPr>
            <a:r>
              <a:rPr lang="cs-CZ" altLang="cs-CZ" sz="2400">
                <a:latin typeface="Times New Roman" panose="02020603050405020304" pitchFamily="18" charset="0"/>
              </a:rPr>
              <a:t>Kontrakční alkalémie</a:t>
            </a:r>
          </a:p>
        </p:txBody>
      </p:sp>
      <p:sp>
        <p:nvSpPr>
          <p:cNvPr id="148515" name="Text Box 42">
            <a:extLst>
              <a:ext uri="{FF2B5EF4-FFF2-40B4-BE49-F238E27FC236}">
                <a16:creationId xmlns:a16="http://schemas.microsoft.com/office/drawing/2014/main" id="{1542BFEC-ECEA-49B8-996E-54D602D1D975}"/>
              </a:ext>
            </a:extLst>
          </p:cNvPr>
          <p:cNvSpPr txBox="1">
            <a:spLocks noChangeArrowheads="1"/>
          </p:cNvSpPr>
          <p:nvPr/>
        </p:nvSpPr>
        <p:spPr bwMode="auto">
          <a:xfrm>
            <a:off x="1703389" y="299720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rgbClr val="FF9933"/>
                </a:solidFill>
                <a:latin typeface="Times New Roman" panose="02020603050405020304" pitchFamily="18" charset="0"/>
              </a:rPr>
              <a:t> bilance CO</a:t>
            </a:r>
            <a:r>
              <a:rPr lang="cs-CZ" altLang="cs-CZ" sz="2400" b="1" baseline="-25000">
                <a:solidFill>
                  <a:srgbClr val="FF9933"/>
                </a:solidFill>
                <a:latin typeface="Times New Roman" panose="02020603050405020304" pitchFamily="18" charset="0"/>
              </a:rPr>
              <a:t>2</a:t>
            </a:r>
            <a:endParaRPr lang="cs-CZ" altLang="cs-CZ" sz="2400" b="1" baseline="30000">
              <a:solidFill>
                <a:srgbClr val="FF9933"/>
              </a:solidFill>
              <a:latin typeface="Times New Roman" panose="02020603050405020304" pitchFamily="18" charset="0"/>
            </a:endParaRPr>
          </a:p>
        </p:txBody>
      </p:sp>
      <p:sp>
        <p:nvSpPr>
          <p:cNvPr id="148516" name="Text Box 43">
            <a:extLst>
              <a:ext uri="{FF2B5EF4-FFF2-40B4-BE49-F238E27FC236}">
                <a16:creationId xmlns:a16="http://schemas.microsoft.com/office/drawing/2014/main" id="{A349F0F6-D575-4B71-80C8-B319349CCE60}"/>
              </a:ext>
            </a:extLst>
          </p:cNvPr>
          <p:cNvSpPr txBox="1">
            <a:spLocks noChangeArrowheads="1"/>
          </p:cNvSpPr>
          <p:nvPr/>
        </p:nvSpPr>
        <p:spPr bwMode="auto">
          <a:xfrm>
            <a:off x="6419851" y="4510089"/>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chemeClr val="accent2"/>
                </a:solidFill>
                <a:latin typeface="Times New Roman" panose="02020603050405020304" pitchFamily="18" charset="0"/>
              </a:rPr>
              <a:t>bilance H</a:t>
            </a:r>
            <a:r>
              <a:rPr lang="cs-CZ" altLang="cs-CZ" sz="2400" b="1" baseline="30000">
                <a:solidFill>
                  <a:schemeClr val="accent2"/>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8825">
                                            <p:txEl>
                                              <p:pRg st="1" end="1"/>
                                            </p:txEl>
                                          </p:spTgt>
                                        </p:tgtEl>
                                        <p:attrNameLst>
                                          <p:attrName>style.visibility</p:attrName>
                                        </p:attrNameLst>
                                      </p:cBhvr>
                                      <p:to>
                                        <p:strVal val="visible"/>
                                      </p:to>
                                    </p:set>
                                    <p:animEffect transition="in" filter="checkerboard(across)">
                                      <p:cBhvr>
                                        <p:cTn id="7" dur="500"/>
                                        <p:tgtEl>
                                          <p:spTgt spid="11882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8825">
                                            <p:txEl>
                                              <p:pRg st="2" end="2"/>
                                            </p:txEl>
                                          </p:spTgt>
                                        </p:tgtEl>
                                        <p:attrNameLst>
                                          <p:attrName>style.visibility</p:attrName>
                                        </p:attrNameLst>
                                      </p:cBhvr>
                                      <p:to>
                                        <p:strVal val="visible"/>
                                      </p:to>
                                    </p:set>
                                    <p:animEffect transition="in" filter="checkerboard(across)">
                                      <p:cBhvr>
                                        <p:cTn id="12" dur="500"/>
                                        <p:tgtEl>
                                          <p:spTgt spid="1188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2">
            <a:extLst>
              <a:ext uri="{FF2B5EF4-FFF2-40B4-BE49-F238E27FC236}">
                <a16:creationId xmlns:a16="http://schemas.microsoft.com/office/drawing/2014/main" id="{1CC1B11C-BBC7-4EDB-88F5-CDAA2723D762}"/>
              </a:ext>
            </a:extLst>
          </p:cNvPr>
          <p:cNvSpPr>
            <a:spLocks noChangeArrowheads="1"/>
          </p:cNvSpPr>
          <p:nvPr/>
        </p:nvSpPr>
        <p:spPr bwMode="auto">
          <a:xfrm>
            <a:off x="2424113" y="1196976"/>
            <a:ext cx="927100" cy="784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31" name="Rectangle 41">
            <a:extLst>
              <a:ext uri="{FF2B5EF4-FFF2-40B4-BE49-F238E27FC236}">
                <a16:creationId xmlns:a16="http://schemas.microsoft.com/office/drawing/2014/main" id="{DBB71C3B-8253-4EA7-B470-012FD4495711}"/>
              </a:ext>
            </a:extLst>
          </p:cNvPr>
          <p:cNvSpPr>
            <a:spLocks noChangeArrowheads="1"/>
          </p:cNvSpPr>
          <p:nvPr/>
        </p:nvSpPr>
        <p:spPr bwMode="auto">
          <a:xfrm>
            <a:off x="4511675" y="2289176"/>
            <a:ext cx="1144588" cy="708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50532" name="Group 2">
            <a:extLst>
              <a:ext uri="{FF2B5EF4-FFF2-40B4-BE49-F238E27FC236}">
                <a16:creationId xmlns:a16="http://schemas.microsoft.com/office/drawing/2014/main" id="{5413BD7B-8859-4EEB-BFC6-4D36851EE3F3}"/>
              </a:ext>
            </a:extLst>
          </p:cNvPr>
          <p:cNvGrpSpPr>
            <a:grpSpLocks/>
          </p:cNvGrpSpPr>
          <p:nvPr/>
        </p:nvGrpSpPr>
        <p:grpSpPr bwMode="auto">
          <a:xfrm flipH="1">
            <a:off x="3328989" y="1643063"/>
            <a:ext cx="1171575" cy="2038350"/>
            <a:chOff x="2575" y="781"/>
            <a:chExt cx="866" cy="1284"/>
          </a:xfrm>
        </p:grpSpPr>
        <p:sp>
          <p:nvSpPr>
            <p:cNvPr id="150570" name="Freeform 3">
              <a:extLst>
                <a:ext uri="{FF2B5EF4-FFF2-40B4-BE49-F238E27FC236}">
                  <a16:creationId xmlns:a16="http://schemas.microsoft.com/office/drawing/2014/main" id="{47D69941-6C1A-4FDA-8CB8-7EA97CE4B74F}"/>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71" name="Freeform 4">
              <a:extLst>
                <a:ext uri="{FF2B5EF4-FFF2-40B4-BE49-F238E27FC236}">
                  <a16:creationId xmlns:a16="http://schemas.microsoft.com/office/drawing/2014/main" id="{31ADE595-6AF1-4AA1-AE64-EE0726183122}"/>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0533" name="Rectangle 5">
            <a:extLst>
              <a:ext uri="{FF2B5EF4-FFF2-40B4-BE49-F238E27FC236}">
                <a16:creationId xmlns:a16="http://schemas.microsoft.com/office/drawing/2014/main" id="{60508A74-8B68-462B-816A-B2209D17A708}"/>
              </a:ext>
            </a:extLst>
          </p:cNvPr>
          <p:cNvSpPr>
            <a:spLocks noChangeArrowheads="1"/>
          </p:cNvSpPr>
          <p:nvPr/>
        </p:nvSpPr>
        <p:spPr bwMode="auto">
          <a:xfrm>
            <a:off x="2417763" y="1412876"/>
            <a:ext cx="927100" cy="5683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34" name="Freeform 6">
            <a:extLst>
              <a:ext uri="{FF2B5EF4-FFF2-40B4-BE49-F238E27FC236}">
                <a16:creationId xmlns:a16="http://schemas.microsoft.com/office/drawing/2014/main" id="{E9E2D978-D876-49F1-B555-3E7FA465B59A}"/>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35" name="Freeform 7">
            <a:extLst>
              <a:ext uri="{FF2B5EF4-FFF2-40B4-BE49-F238E27FC236}">
                <a16:creationId xmlns:a16="http://schemas.microsoft.com/office/drawing/2014/main" id="{E6DD7E23-0F73-4D2C-972E-1D03BCD06F9E}"/>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36" name="Rectangle 8">
            <a:extLst>
              <a:ext uri="{FF2B5EF4-FFF2-40B4-BE49-F238E27FC236}">
                <a16:creationId xmlns:a16="http://schemas.microsoft.com/office/drawing/2014/main" id="{5F959558-3003-4BFF-9DD3-01248D5F1CC5}"/>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37" name="Rectangle 9">
            <a:extLst>
              <a:ext uri="{FF2B5EF4-FFF2-40B4-BE49-F238E27FC236}">
                <a16:creationId xmlns:a16="http://schemas.microsoft.com/office/drawing/2014/main" id="{0035006A-E64F-4A82-9F04-31EC4015EC40}"/>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38" name="Rectangle 10">
            <a:extLst>
              <a:ext uri="{FF2B5EF4-FFF2-40B4-BE49-F238E27FC236}">
                <a16:creationId xmlns:a16="http://schemas.microsoft.com/office/drawing/2014/main" id="{051AE00D-23AF-47D3-9332-E44C15DED319}"/>
              </a:ext>
            </a:extLst>
          </p:cNvPr>
          <p:cNvSpPr>
            <a:spLocks noChangeArrowheads="1"/>
          </p:cNvSpPr>
          <p:nvPr/>
        </p:nvSpPr>
        <p:spPr bwMode="auto">
          <a:xfrm>
            <a:off x="6927851" y="1168401"/>
            <a:ext cx="1116013" cy="715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39" name="Rectangle 11">
            <a:extLst>
              <a:ext uri="{FF2B5EF4-FFF2-40B4-BE49-F238E27FC236}">
                <a16:creationId xmlns:a16="http://schemas.microsoft.com/office/drawing/2014/main" id="{36A18373-F9F8-4F57-81F2-5FDD5630983F}"/>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40" name="Rectangle 12">
            <a:extLst>
              <a:ext uri="{FF2B5EF4-FFF2-40B4-BE49-F238E27FC236}">
                <a16:creationId xmlns:a16="http://schemas.microsoft.com/office/drawing/2014/main" id="{7F0D1958-EFAE-4C42-8A06-FBF92E1BD3BF}"/>
              </a:ext>
            </a:extLst>
          </p:cNvPr>
          <p:cNvSpPr>
            <a:spLocks noChangeArrowheads="1"/>
          </p:cNvSpPr>
          <p:nvPr/>
        </p:nvSpPr>
        <p:spPr bwMode="auto">
          <a:xfrm>
            <a:off x="6954839" y="5167313"/>
            <a:ext cx="1106487" cy="8572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41" name="Rectangle 13">
            <a:extLst>
              <a:ext uri="{FF2B5EF4-FFF2-40B4-BE49-F238E27FC236}">
                <a16:creationId xmlns:a16="http://schemas.microsoft.com/office/drawing/2014/main" id="{BE9FE31F-43F6-4289-A55C-5E3CE6C2E68F}"/>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42" name="Rectangle 14">
            <a:extLst>
              <a:ext uri="{FF2B5EF4-FFF2-40B4-BE49-F238E27FC236}">
                <a16:creationId xmlns:a16="http://schemas.microsoft.com/office/drawing/2014/main" id="{577582B1-6A4B-47F1-81A7-4C1AFFBA46CF}"/>
              </a:ext>
            </a:extLst>
          </p:cNvPr>
          <p:cNvSpPr>
            <a:spLocks noChangeArrowheads="1"/>
          </p:cNvSpPr>
          <p:nvPr/>
        </p:nvSpPr>
        <p:spPr bwMode="auto">
          <a:xfrm>
            <a:off x="6954838" y="5445125"/>
            <a:ext cx="1111250" cy="5905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43" name="Rectangle 15">
            <a:extLst>
              <a:ext uri="{FF2B5EF4-FFF2-40B4-BE49-F238E27FC236}">
                <a16:creationId xmlns:a16="http://schemas.microsoft.com/office/drawing/2014/main" id="{C65D2531-FD1D-4851-99F3-0A10FBDA789A}"/>
              </a:ext>
            </a:extLst>
          </p:cNvPr>
          <p:cNvSpPr>
            <a:spLocks noChangeArrowheads="1"/>
          </p:cNvSpPr>
          <p:nvPr/>
        </p:nvSpPr>
        <p:spPr bwMode="auto">
          <a:xfrm>
            <a:off x="6929439" y="1484314"/>
            <a:ext cx="1120775" cy="5984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44" name="Rectangle 16">
            <a:extLst>
              <a:ext uri="{FF2B5EF4-FFF2-40B4-BE49-F238E27FC236}">
                <a16:creationId xmlns:a16="http://schemas.microsoft.com/office/drawing/2014/main" id="{B3DD6661-AA34-4C4A-B25A-4E054D0D58FB}"/>
              </a:ext>
            </a:extLst>
          </p:cNvPr>
          <p:cNvSpPr>
            <a:spLocks noChangeArrowheads="1"/>
          </p:cNvSpPr>
          <p:nvPr/>
        </p:nvSpPr>
        <p:spPr bwMode="auto">
          <a:xfrm>
            <a:off x="4518025" y="2420939"/>
            <a:ext cx="1144588" cy="581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45" name="Text Box 17">
            <a:extLst>
              <a:ext uri="{FF2B5EF4-FFF2-40B4-BE49-F238E27FC236}">
                <a16:creationId xmlns:a16="http://schemas.microsoft.com/office/drawing/2014/main" id="{420632F9-553A-4611-A84D-454767CE19FE}"/>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50546" name="Text Box 18">
            <a:extLst>
              <a:ext uri="{FF2B5EF4-FFF2-40B4-BE49-F238E27FC236}">
                <a16:creationId xmlns:a16="http://schemas.microsoft.com/office/drawing/2014/main" id="{4908123B-DEF8-4AE2-815F-D5490233CA4B}"/>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50547" name="Text Box 19">
            <a:extLst>
              <a:ext uri="{FF2B5EF4-FFF2-40B4-BE49-F238E27FC236}">
                <a16:creationId xmlns:a16="http://schemas.microsoft.com/office/drawing/2014/main" id="{C0735FB3-8CB9-477D-9608-2B27A160B6F1}"/>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50548" name="Text Box 20">
            <a:extLst>
              <a:ext uri="{FF2B5EF4-FFF2-40B4-BE49-F238E27FC236}">
                <a16:creationId xmlns:a16="http://schemas.microsoft.com/office/drawing/2014/main" id="{6A2C7961-36F6-4B8C-9DC7-348656C84BC9}"/>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50549" name="Text Box 21">
            <a:extLst>
              <a:ext uri="{FF2B5EF4-FFF2-40B4-BE49-F238E27FC236}">
                <a16:creationId xmlns:a16="http://schemas.microsoft.com/office/drawing/2014/main" id="{79486D44-16C6-4372-AF73-A6116FBB0692}"/>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50550" name="Group 22">
            <a:extLst>
              <a:ext uri="{FF2B5EF4-FFF2-40B4-BE49-F238E27FC236}">
                <a16:creationId xmlns:a16="http://schemas.microsoft.com/office/drawing/2014/main" id="{43599BC0-0EB3-4CBC-A3B9-F55CE1A3DE49}"/>
              </a:ext>
            </a:extLst>
          </p:cNvPr>
          <p:cNvGrpSpPr>
            <a:grpSpLocks/>
          </p:cNvGrpSpPr>
          <p:nvPr/>
        </p:nvGrpSpPr>
        <p:grpSpPr bwMode="auto">
          <a:xfrm>
            <a:off x="5656264" y="1644650"/>
            <a:ext cx="1273175" cy="2038350"/>
            <a:chOff x="2575" y="781"/>
            <a:chExt cx="866" cy="1284"/>
          </a:xfrm>
        </p:grpSpPr>
        <p:sp>
          <p:nvSpPr>
            <p:cNvPr id="150568" name="Freeform 23">
              <a:extLst>
                <a:ext uri="{FF2B5EF4-FFF2-40B4-BE49-F238E27FC236}">
                  <a16:creationId xmlns:a16="http://schemas.microsoft.com/office/drawing/2014/main" id="{F83E6DEB-7BB8-4DA7-9645-E55DC3DA062A}"/>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69" name="Freeform 24">
              <a:extLst>
                <a:ext uri="{FF2B5EF4-FFF2-40B4-BE49-F238E27FC236}">
                  <a16:creationId xmlns:a16="http://schemas.microsoft.com/office/drawing/2014/main" id="{458E0633-E0F2-4626-AABC-FDB3EC043F7F}"/>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0551" name="Rectangle 25">
            <a:extLst>
              <a:ext uri="{FF2B5EF4-FFF2-40B4-BE49-F238E27FC236}">
                <a16:creationId xmlns:a16="http://schemas.microsoft.com/office/drawing/2014/main" id="{A15BDE5E-99AB-44C8-AD56-2708933731E1}"/>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52" name="Text Box 26">
            <a:extLst>
              <a:ext uri="{FF2B5EF4-FFF2-40B4-BE49-F238E27FC236}">
                <a16:creationId xmlns:a16="http://schemas.microsoft.com/office/drawing/2014/main" id="{DA591CCF-156F-4434-A31A-3996C3975CCD}"/>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50553" name="Text Box 27">
            <a:extLst>
              <a:ext uri="{FF2B5EF4-FFF2-40B4-BE49-F238E27FC236}">
                <a16:creationId xmlns:a16="http://schemas.microsoft.com/office/drawing/2014/main" id="{0AE2C462-88B4-4709-AC3A-C3435C78ACCA}"/>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50554" name="Text Box 28">
            <a:extLst>
              <a:ext uri="{FF2B5EF4-FFF2-40B4-BE49-F238E27FC236}">
                <a16:creationId xmlns:a16="http://schemas.microsoft.com/office/drawing/2014/main" id="{E226159A-A11E-482D-B8DA-120DFA899312}"/>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graphicFrame>
        <p:nvGraphicFramePr>
          <p:cNvPr id="150555" name="Object 46">
            <a:extLst>
              <a:ext uri="{FF2B5EF4-FFF2-40B4-BE49-F238E27FC236}">
                <a16:creationId xmlns:a16="http://schemas.microsoft.com/office/drawing/2014/main" id="{D1B64FB4-F22A-4D3B-846B-E195B21CDB0C}"/>
              </a:ext>
            </a:extLst>
          </p:cNvPr>
          <p:cNvGraphicFramePr>
            <a:graphicFrameLocks noChangeAspect="1"/>
          </p:cNvGraphicFramePr>
          <p:nvPr/>
        </p:nvGraphicFramePr>
        <p:xfrm>
          <a:off x="8616951" y="260351"/>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50555" name="Object 46">
                        <a:extLst>
                          <a:ext uri="{FF2B5EF4-FFF2-40B4-BE49-F238E27FC236}">
                            <a16:creationId xmlns:a16="http://schemas.microsoft.com/office/drawing/2014/main" id="{D1B64FB4-F22A-4D3B-846B-E195B21CD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1" y="260351"/>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0556" name="Object 47">
            <a:extLst>
              <a:ext uri="{FF2B5EF4-FFF2-40B4-BE49-F238E27FC236}">
                <a16:creationId xmlns:a16="http://schemas.microsoft.com/office/drawing/2014/main" id="{0819B634-6F28-43E7-913F-E807265447CE}"/>
              </a:ext>
            </a:extLst>
          </p:cNvPr>
          <p:cNvGraphicFramePr>
            <a:graphicFrameLocks noChangeAspect="1"/>
          </p:cNvGraphicFramePr>
          <p:nvPr/>
        </p:nvGraphicFramePr>
        <p:xfrm>
          <a:off x="1774825" y="120651"/>
          <a:ext cx="939800" cy="931863"/>
        </p:xfrm>
        <a:graphic>
          <a:graphicData uri="http://schemas.openxmlformats.org/presentationml/2006/ole">
            <mc:AlternateContent xmlns:mc="http://schemas.openxmlformats.org/markup-compatibility/2006">
              <mc:Choice xmlns:v="urn:schemas-microsoft-com:vml" Requires="v">
                <p:oleObj name="Clip" r:id="rId5" imgW="2287616" imgH="1701980" progId="">
                  <p:embed/>
                </p:oleObj>
              </mc:Choice>
              <mc:Fallback>
                <p:oleObj name="Clip" r:id="rId5" imgW="2287616" imgH="1701980" progId="">
                  <p:embed/>
                  <p:pic>
                    <p:nvPicPr>
                      <p:cNvPr id="150556" name="Object 47">
                        <a:extLst>
                          <a:ext uri="{FF2B5EF4-FFF2-40B4-BE49-F238E27FC236}">
                            <a16:creationId xmlns:a16="http://schemas.microsoft.com/office/drawing/2014/main" id="{0819B634-6F28-43E7-913F-E80726544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120651"/>
                        <a:ext cx="939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0557" name="AutoShape 31">
            <a:extLst>
              <a:ext uri="{FF2B5EF4-FFF2-40B4-BE49-F238E27FC236}">
                <a16:creationId xmlns:a16="http://schemas.microsoft.com/office/drawing/2014/main" id="{28BEADDD-51B3-4CCA-9CDC-A567B8AE1A76}"/>
              </a:ext>
            </a:extLst>
          </p:cNvPr>
          <p:cNvSpPr>
            <a:spLocks noChangeArrowheads="1"/>
          </p:cNvSpPr>
          <p:nvPr/>
        </p:nvSpPr>
        <p:spPr bwMode="auto">
          <a:xfrm>
            <a:off x="7104064" y="4005264"/>
            <a:ext cx="287337" cy="503237"/>
          </a:xfrm>
          <a:prstGeom prst="upArrow">
            <a:avLst>
              <a:gd name="adj1" fmla="val 50000"/>
              <a:gd name="adj2" fmla="val 4378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58" name="AutoShape 32">
            <a:extLst>
              <a:ext uri="{FF2B5EF4-FFF2-40B4-BE49-F238E27FC236}">
                <a16:creationId xmlns:a16="http://schemas.microsoft.com/office/drawing/2014/main" id="{54C62484-F63C-40A7-8FF9-D3BE95E82587}"/>
              </a:ext>
            </a:extLst>
          </p:cNvPr>
          <p:cNvSpPr>
            <a:spLocks noChangeArrowheads="1"/>
          </p:cNvSpPr>
          <p:nvPr/>
        </p:nvSpPr>
        <p:spPr bwMode="auto">
          <a:xfrm rot="10800000">
            <a:off x="7391400" y="6207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59" name="AutoShape 33">
            <a:extLst>
              <a:ext uri="{FF2B5EF4-FFF2-40B4-BE49-F238E27FC236}">
                <a16:creationId xmlns:a16="http://schemas.microsoft.com/office/drawing/2014/main" id="{9461DF89-733E-4137-AA2A-5489079E358C}"/>
              </a:ext>
            </a:extLst>
          </p:cNvPr>
          <p:cNvSpPr>
            <a:spLocks noChangeArrowheads="1"/>
          </p:cNvSpPr>
          <p:nvPr/>
        </p:nvSpPr>
        <p:spPr bwMode="auto">
          <a:xfrm rot="10800000">
            <a:off x="9191625" y="17002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60" name="Rectangle 34">
            <a:extLst>
              <a:ext uri="{FF2B5EF4-FFF2-40B4-BE49-F238E27FC236}">
                <a16:creationId xmlns:a16="http://schemas.microsoft.com/office/drawing/2014/main" id="{A1925CB5-B63F-42ED-8C5A-BBC863692A47}"/>
              </a:ext>
            </a:extLst>
          </p:cNvPr>
          <p:cNvSpPr>
            <a:spLocks noChangeArrowheads="1"/>
          </p:cNvSpPr>
          <p:nvPr/>
        </p:nvSpPr>
        <p:spPr bwMode="auto">
          <a:xfrm>
            <a:off x="7464426" y="476251"/>
            <a:ext cx="1655763" cy="144463"/>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61" name="Text Box 35">
            <a:extLst>
              <a:ext uri="{FF2B5EF4-FFF2-40B4-BE49-F238E27FC236}">
                <a16:creationId xmlns:a16="http://schemas.microsoft.com/office/drawing/2014/main" id="{1E1014B3-88C6-427C-B73A-1D269896A77E}"/>
              </a:ext>
            </a:extLst>
          </p:cNvPr>
          <p:cNvSpPr txBox="1">
            <a:spLocks noChangeArrowheads="1"/>
          </p:cNvSpPr>
          <p:nvPr/>
        </p:nvSpPr>
        <p:spPr bwMode="auto">
          <a:xfrm>
            <a:off x="8904289" y="2225675"/>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TA + NH</a:t>
            </a:r>
            <a:r>
              <a:rPr lang="cs-CZ" altLang="cs-CZ" sz="2400" baseline="-25000">
                <a:latin typeface="Times New Roman" panose="02020603050405020304" pitchFamily="18" charset="0"/>
              </a:rPr>
              <a:t>4</a:t>
            </a:r>
            <a:r>
              <a:rPr lang="cs-CZ" altLang="cs-CZ" sz="2400" baseline="30000">
                <a:latin typeface="Times New Roman" panose="02020603050405020304" pitchFamily="18" charset="0"/>
              </a:rPr>
              <a:t>+</a:t>
            </a:r>
          </a:p>
        </p:txBody>
      </p:sp>
      <p:sp>
        <p:nvSpPr>
          <p:cNvPr id="150562" name="AutoShape 36">
            <a:extLst>
              <a:ext uri="{FF2B5EF4-FFF2-40B4-BE49-F238E27FC236}">
                <a16:creationId xmlns:a16="http://schemas.microsoft.com/office/drawing/2014/main" id="{D03427E1-4F76-4973-8AF2-3CD29CEF00B9}"/>
              </a:ext>
            </a:extLst>
          </p:cNvPr>
          <p:cNvSpPr>
            <a:spLocks noChangeArrowheads="1"/>
          </p:cNvSpPr>
          <p:nvPr/>
        </p:nvSpPr>
        <p:spPr bwMode="auto">
          <a:xfrm>
            <a:off x="2713039" y="1989139"/>
            <a:ext cx="287337" cy="935037"/>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63" name="AutoShape 37">
            <a:extLst>
              <a:ext uri="{FF2B5EF4-FFF2-40B4-BE49-F238E27FC236}">
                <a16:creationId xmlns:a16="http://schemas.microsoft.com/office/drawing/2014/main" id="{0C60B6E1-0290-465B-9A24-7E780D25BFB0}"/>
              </a:ext>
            </a:extLst>
          </p:cNvPr>
          <p:cNvSpPr>
            <a:spLocks noChangeArrowheads="1"/>
          </p:cNvSpPr>
          <p:nvPr/>
        </p:nvSpPr>
        <p:spPr bwMode="auto">
          <a:xfrm>
            <a:off x="2713039" y="260350"/>
            <a:ext cx="287337" cy="935038"/>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0564" name="Text Box 40">
            <a:extLst>
              <a:ext uri="{FF2B5EF4-FFF2-40B4-BE49-F238E27FC236}">
                <a16:creationId xmlns:a16="http://schemas.microsoft.com/office/drawing/2014/main" id="{EDF469F8-7EF5-486A-AC48-BEE0D2AC1FA7}"/>
              </a:ext>
            </a:extLst>
          </p:cNvPr>
          <p:cNvSpPr txBox="1">
            <a:spLocks noChangeArrowheads="1"/>
          </p:cNvSpPr>
          <p:nvPr/>
        </p:nvSpPr>
        <p:spPr bwMode="auto">
          <a:xfrm>
            <a:off x="1524001" y="5233988"/>
            <a:ext cx="5470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Pufrační poruchy acidobazické rovnováhy:</a:t>
            </a:r>
          </a:p>
          <a:p>
            <a:pPr lvl="1">
              <a:spcBef>
                <a:spcPct val="0"/>
              </a:spcBef>
              <a:buClrTx/>
              <a:buFontTx/>
              <a:buNone/>
            </a:pPr>
            <a:r>
              <a:rPr lang="cs-CZ" altLang="cs-CZ" sz="2400">
                <a:latin typeface="Times New Roman" panose="02020603050405020304" pitchFamily="18" charset="0"/>
              </a:rPr>
              <a:t>Diluční acidémie</a:t>
            </a:r>
          </a:p>
        </p:txBody>
      </p:sp>
      <p:sp>
        <p:nvSpPr>
          <p:cNvPr id="150565" name="Text Box 43">
            <a:extLst>
              <a:ext uri="{FF2B5EF4-FFF2-40B4-BE49-F238E27FC236}">
                <a16:creationId xmlns:a16="http://schemas.microsoft.com/office/drawing/2014/main" id="{DEDE5EFA-7564-4B83-8490-838EEBCB90C6}"/>
              </a:ext>
            </a:extLst>
          </p:cNvPr>
          <p:cNvSpPr txBox="1">
            <a:spLocks noChangeArrowheads="1"/>
          </p:cNvSpPr>
          <p:nvPr/>
        </p:nvSpPr>
        <p:spPr bwMode="auto">
          <a:xfrm>
            <a:off x="3987800" y="136526"/>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a:t>
            </a:r>
          </a:p>
        </p:txBody>
      </p:sp>
      <p:sp>
        <p:nvSpPr>
          <p:cNvPr id="150566" name="Text Box 42">
            <a:extLst>
              <a:ext uri="{FF2B5EF4-FFF2-40B4-BE49-F238E27FC236}">
                <a16:creationId xmlns:a16="http://schemas.microsoft.com/office/drawing/2014/main" id="{A68D1258-9DED-4DCC-A515-1FDE85A3A746}"/>
              </a:ext>
            </a:extLst>
          </p:cNvPr>
          <p:cNvSpPr txBox="1">
            <a:spLocks noChangeArrowheads="1"/>
          </p:cNvSpPr>
          <p:nvPr/>
        </p:nvSpPr>
        <p:spPr bwMode="auto">
          <a:xfrm>
            <a:off x="1703389" y="299720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rgbClr val="FF9933"/>
                </a:solidFill>
                <a:latin typeface="Times New Roman" panose="02020603050405020304" pitchFamily="18" charset="0"/>
              </a:rPr>
              <a:t> bilance CO</a:t>
            </a:r>
            <a:r>
              <a:rPr lang="cs-CZ" altLang="cs-CZ" sz="2400" b="1" baseline="-25000">
                <a:solidFill>
                  <a:srgbClr val="FF9933"/>
                </a:solidFill>
                <a:latin typeface="Times New Roman" panose="02020603050405020304" pitchFamily="18" charset="0"/>
              </a:rPr>
              <a:t>2</a:t>
            </a:r>
            <a:endParaRPr lang="cs-CZ" altLang="cs-CZ" sz="2400" b="1" baseline="30000">
              <a:solidFill>
                <a:srgbClr val="FF9933"/>
              </a:solidFill>
              <a:latin typeface="Times New Roman" panose="02020603050405020304" pitchFamily="18" charset="0"/>
            </a:endParaRPr>
          </a:p>
        </p:txBody>
      </p:sp>
      <p:sp>
        <p:nvSpPr>
          <p:cNvPr id="150567" name="Text Box 43">
            <a:extLst>
              <a:ext uri="{FF2B5EF4-FFF2-40B4-BE49-F238E27FC236}">
                <a16:creationId xmlns:a16="http://schemas.microsoft.com/office/drawing/2014/main" id="{46AB5C49-517B-45AE-B2F5-6BE505F6DB9B}"/>
              </a:ext>
            </a:extLst>
          </p:cNvPr>
          <p:cNvSpPr txBox="1">
            <a:spLocks noChangeArrowheads="1"/>
          </p:cNvSpPr>
          <p:nvPr/>
        </p:nvSpPr>
        <p:spPr bwMode="auto">
          <a:xfrm>
            <a:off x="6419851" y="4510089"/>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chemeClr val="accent2"/>
                </a:solidFill>
                <a:latin typeface="Times New Roman" panose="02020603050405020304" pitchFamily="18" charset="0"/>
              </a:rPr>
              <a:t>bilance H</a:t>
            </a:r>
            <a:r>
              <a:rPr lang="cs-CZ" altLang="cs-CZ" sz="2400" b="1" baseline="30000">
                <a:solidFill>
                  <a:schemeClr val="accent2"/>
                </a:solidFill>
                <a:latin typeface="Times New Roman" panose="02020603050405020304" pitchFamily="18"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0">
            <a:extLst>
              <a:ext uri="{FF2B5EF4-FFF2-40B4-BE49-F238E27FC236}">
                <a16:creationId xmlns:a16="http://schemas.microsoft.com/office/drawing/2014/main" id="{2B437D12-BCB7-40EE-B098-4643AE4966EA}"/>
              </a:ext>
            </a:extLst>
          </p:cNvPr>
          <p:cNvSpPr>
            <a:spLocks noChangeArrowheads="1"/>
          </p:cNvSpPr>
          <p:nvPr/>
        </p:nvSpPr>
        <p:spPr bwMode="auto">
          <a:xfrm>
            <a:off x="9336089" y="4437064"/>
            <a:ext cx="1120775" cy="598487"/>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79" name="Rectangle 49">
            <a:extLst>
              <a:ext uri="{FF2B5EF4-FFF2-40B4-BE49-F238E27FC236}">
                <a16:creationId xmlns:a16="http://schemas.microsoft.com/office/drawing/2014/main" id="{933870C5-20AD-45BD-8B4D-558955A4FFBA}"/>
              </a:ext>
            </a:extLst>
          </p:cNvPr>
          <p:cNvSpPr>
            <a:spLocks noChangeArrowheads="1"/>
          </p:cNvSpPr>
          <p:nvPr/>
        </p:nvSpPr>
        <p:spPr bwMode="auto">
          <a:xfrm>
            <a:off x="6919914" y="1341439"/>
            <a:ext cx="1120775" cy="598487"/>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80" name="Rectangle 2">
            <a:extLst>
              <a:ext uri="{FF2B5EF4-FFF2-40B4-BE49-F238E27FC236}">
                <a16:creationId xmlns:a16="http://schemas.microsoft.com/office/drawing/2014/main" id="{0D3297FE-A303-47EF-9CD3-452EA64CDC95}"/>
              </a:ext>
            </a:extLst>
          </p:cNvPr>
          <p:cNvSpPr>
            <a:spLocks noChangeArrowheads="1"/>
          </p:cNvSpPr>
          <p:nvPr/>
        </p:nvSpPr>
        <p:spPr bwMode="auto">
          <a:xfrm>
            <a:off x="2424113" y="1196976"/>
            <a:ext cx="927100" cy="784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81" name="Rectangle 3">
            <a:extLst>
              <a:ext uri="{FF2B5EF4-FFF2-40B4-BE49-F238E27FC236}">
                <a16:creationId xmlns:a16="http://schemas.microsoft.com/office/drawing/2014/main" id="{9403C430-3621-4B4F-B309-CEABF7BA63D7}"/>
              </a:ext>
            </a:extLst>
          </p:cNvPr>
          <p:cNvSpPr>
            <a:spLocks noChangeArrowheads="1"/>
          </p:cNvSpPr>
          <p:nvPr/>
        </p:nvSpPr>
        <p:spPr bwMode="auto">
          <a:xfrm>
            <a:off x="4511675" y="2289176"/>
            <a:ext cx="1144588" cy="708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52582" name="Group 4">
            <a:extLst>
              <a:ext uri="{FF2B5EF4-FFF2-40B4-BE49-F238E27FC236}">
                <a16:creationId xmlns:a16="http://schemas.microsoft.com/office/drawing/2014/main" id="{D1C8391B-E08F-416A-A166-B46BE7773D1E}"/>
              </a:ext>
            </a:extLst>
          </p:cNvPr>
          <p:cNvGrpSpPr>
            <a:grpSpLocks/>
          </p:cNvGrpSpPr>
          <p:nvPr/>
        </p:nvGrpSpPr>
        <p:grpSpPr bwMode="auto">
          <a:xfrm flipH="1">
            <a:off x="3328989" y="1643063"/>
            <a:ext cx="1171575" cy="2038350"/>
            <a:chOff x="2575" y="781"/>
            <a:chExt cx="866" cy="1284"/>
          </a:xfrm>
        </p:grpSpPr>
        <p:sp>
          <p:nvSpPr>
            <p:cNvPr id="152627" name="Freeform 5">
              <a:extLst>
                <a:ext uri="{FF2B5EF4-FFF2-40B4-BE49-F238E27FC236}">
                  <a16:creationId xmlns:a16="http://schemas.microsoft.com/office/drawing/2014/main" id="{48E777C0-5762-4525-8868-FA6E08F2086D}"/>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628" name="Freeform 6">
              <a:extLst>
                <a:ext uri="{FF2B5EF4-FFF2-40B4-BE49-F238E27FC236}">
                  <a16:creationId xmlns:a16="http://schemas.microsoft.com/office/drawing/2014/main" id="{0DA23564-48AE-4E2D-BE76-2F1CF79D10BA}"/>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2583" name="Rectangle 7">
            <a:extLst>
              <a:ext uri="{FF2B5EF4-FFF2-40B4-BE49-F238E27FC236}">
                <a16:creationId xmlns:a16="http://schemas.microsoft.com/office/drawing/2014/main" id="{F2DAB774-2064-470C-9E69-832920BB23F3}"/>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84" name="Freeform 8">
            <a:extLst>
              <a:ext uri="{FF2B5EF4-FFF2-40B4-BE49-F238E27FC236}">
                <a16:creationId xmlns:a16="http://schemas.microsoft.com/office/drawing/2014/main" id="{B54E60E7-8EE1-4BEB-AC43-B5DA6BC2F1F0}"/>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5" name="Freeform 9">
            <a:extLst>
              <a:ext uri="{FF2B5EF4-FFF2-40B4-BE49-F238E27FC236}">
                <a16:creationId xmlns:a16="http://schemas.microsoft.com/office/drawing/2014/main" id="{7377C7D9-D535-4D2D-B8B8-5C6912A92CBD}"/>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6" name="Rectangle 10">
            <a:extLst>
              <a:ext uri="{FF2B5EF4-FFF2-40B4-BE49-F238E27FC236}">
                <a16:creationId xmlns:a16="http://schemas.microsoft.com/office/drawing/2014/main" id="{824FDE70-1376-4194-B3B5-FD578582F53A}"/>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87" name="Rectangle 11">
            <a:extLst>
              <a:ext uri="{FF2B5EF4-FFF2-40B4-BE49-F238E27FC236}">
                <a16:creationId xmlns:a16="http://schemas.microsoft.com/office/drawing/2014/main" id="{7A690D36-CCB0-4877-93F4-695DDB1FD9B8}"/>
              </a:ext>
            </a:extLst>
          </p:cNvPr>
          <p:cNvSpPr>
            <a:spLocks noChangeArrowheads="1"/>
          </p:cNvSpPr>
          <p:nvPr/>
        </p:nvSpPr>
        <p:spPr bwMode="auto">
          <a:xfrm>
            <a:off x="6929438" y="3213101"/>
            <a:ext cx="558800" cy="811213"/>
          </a:xfrm>
          <a:prstGeom prst="rect">
            <a:avLst/>
          </a:prstGeom>
          <a:solidFill>
            <a:srgbClr val="FF0066"/>
          </a:solidFill>
          <a:ln w="12700">
            <a:solidFill>
              <a:srgbClr val="000000"/>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88" name="Rectangle 12">
            <a:extLst>
              <a:ext uri="{FF2B5EF4-FFF2-40B4-BE49-F238E27FC236}">
                <a16:creationId xmlns:a16="http://schemas.microsoft.com/office/drawing/2014/main" id="{35776001-8D38-41B1-85D1-86D3052CDC21}"/>
              </a:ext>
            </a:extLst>
          </p:cNvPr>
          <p:cNvSpPr>
            <a:spLocks noChangeArrowheads="1"/>
          </p:cNvSpPr>
          <p:nvPr/>
        </p:nvSpPr>
        <p:spPr bwMode="auto">
          <a:xfrm>
            <a:off x="6927851" y="1168401"/>
            <a:ext cx="1116013" cy="715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89" name="Rectangle 13">
            <a:extLst>
              <a:ext uri="{FF2B5EF4-FFF2-40B4-BE49-F238E27FC236}">
                <a16:creationId xmlns:a16="http://schemas.microsoft.com/office/drawing/2014/main" id="{6E04031D-DE3B-4CC0-A7F5-0F9EA72CC6B0}"/>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90" name="Rectangle 14">
            <a:extLst>
              <a:ext uri="{FF2B5EF4-FFF2-40B4-BE49-F238E27FC236}">
                <a16:creationId xmlns:a16="http://schemas.microsoft.com/office/drawing/2014/main" id="{64EEAD30-9C48-4523-AEBA-3216142ADE4D}"/>
              </a:ext>
            </a:extLst>
          </p:cNvPr>
          <p:cNvSpPr>
            <a:spLocks noChangeArrowheads="1"/>
          </p:cNvSpPr>
          <p:nvPr/>
        </p:nvSpPr>
        <p:spPr bwMode="auto">
          <a:xfrm>
            <a:off x="6954839" y="5167313"/>
            <a:ext cx="1106487" cy="8572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91" name="Rectangle 15">
            <a:extLst>
              <a:ext uri="{FF2B5EF4-FFF2-40B4-BE49-F238E27FC236}">
                <a16:creationId xmlns:a16="http://schemas.microsoft.com/office/drawing/2014/main" id="{4DBFF95A-1B71-490B-9494-E9D923A0AB86}"/>
              </a:ext>
            </a:extLst>
          </p:cNvPr>
          <p:cNvSpPr>
            <a:spLocks noChangeArrowheads="1"/>
          </p:cNvSpPr>
          <p:nvPr/>
        </p:nvSpPr>
        <p:spPr bwMode="auto">
          <a:xfrm>
            <a:off x="9340850" y="4508500"/>
            <a:ext cx="1111250" cy="5794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92" name="Rectangle 16">
            <a:extLst>
              <a:ext uri="{FF2B5EF4-FFF2-40B4-BE49-F238E27FC236}">
                <a16:creationId xmlns:a16="http://schemas.microsoft.com/office/drawing/2014/main" id="{B5E4B00B-5753-4C44-9320-938484507836}"/>
              </a:ext>
            </a:extLst>
          </p:cNvPr>
          <p:cNvSpPr>
            <a:spLocks noChangeArrowheads="1"/>
          </p:cNvSpPr>
          <p:nvPr/>
        </p:nvSpPr>
        <p:spPr bwMode="auto">
          <a:xfrm>
            <a:off x="6954838" y="5589589"/>
            <a:ext cx="1111250" cy="4460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93" name="Rectangle 17">
            <a:extLst>
              <a:ext uri="{FF2B5EF4-FFF2-40B4-BE49-F238E27FC236}">
                <a16:creationId xmlns:a16="http://schemas.microsoft.com/office/drawing/2014/main" id="{400E90CF-D7F7-418B-9BEC-709ADA00D4ED}"/>
              </a:ext>
            </a:extLst>
          </p:cNvPr>
          <p:cNvSpPr>
            <a:spLocks noChangeArrowheads="1"/>
          </p:cNvSpPr>
          <p:nvPr/>
        </p:nvSpPr>
        <p:spPr bwMode="auto">
          <a:xfrm>
            <a:off x="6929439" y="1484314"/>
            <a:ext cx="1120775" cy="5984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94" name="Rectangle 18">
            <a:extLst>
              <a:ext uri="{FF2B5EF4-FFF2-40B4-BE49-F238E27FC236}">
                <a16:creationId xmlns:a16="http://schemas.microsoft.com/office/drawing/2014/main" id="{BC6A476D-1EC5-47ED-A91C-1794CE81AAB2}"/>
              </a:ext>
            </a:extLst>
          </p:cNvPr>
          <p:cNvSpPr>
            <a:spLocks noChangeArrowheads="1"/>
          </p:cNvSpPr>
          <p:nvPr/>
        </p:nvSpPr>
        <p:spPr bwMode="auto">
          <a:xfrm>
            <a:off x="4518025" y="2276475"/>
            <a:ext cx="1144588" cy="72548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595" name="Text Box 19">
            <a:extLst>
              <a:ext uri="{FF2B5EF4-FFF2-40B4-BE49-F238E27FC236}">
                <a16:creationId xmlns:a16="http://schemas.microsoft.com/office/drawing/2014/main" id="{F81560A7-0ABD-4564-A112-695C95CD6DC5}"/>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52596" name="Text Box 20">
            <a:extLst>
              <a:ext uri="{FF2B5EF4-FFF2-40B4-BE49-F238E27FC236}">
                <a16:creationId xmlns:a16="http://schemas.microsoft.com/office/drawing/2014/main" id="{43C88F3E-83AB-47C7-84C1-1E8C538CE452}"/>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52597" name="Text Box 21">
            <a:extLst>
              <a:ext uri="{FF2B5EF4-FFF2-40B4-BE49-F238E27FC236}">
                <a16:creationId xmlns:a16="http://schemas.microsoft.com/office/drawing/2014/main" id="{54B37F1D-F24A-4BEB-97E2-969F8966ADAF}"/>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52598" name="Text Box 22">
            <a:extLst>
              <a:ext uri="{FF2B5EF4-FFF2-40B4-BE49-F238E27FC236}">
                <a16:creationId xmlns:a16="http://schemas.microsoft.com/office/drawing/2014/main" id="{4495CAFB-4FD3-43CF-8913-C145AC717F56}"/>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52599" name="Text Box 23">
            <a:extLst>
              <a:ext uri="{FF2B5EF4-FFF2-40B4-BE49-F238E27FC236}">
                <a16:creationId xmlns:a16="http://schemas.microsoft.com/office/drawing/2014/main" id="{51C4B57C-C6E9-4E88-94B2-D396B46BEED0}"/>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52600" name="Group 24">
            <a:extLst>
              <a:ext uri="{FF2B5EF4-FFF2-40B4-BE49-F238E27FC236}">
                <a16:creationId xmlns:a16="http://schemas.microsoft.com/office/drawing/2014/main" id="{6DA0AB85-CEA8-4296-8738-D37E53E923E1}"/>
              </a:ext>
            </a:extLst>
          </p:cNvPr>
          <p:cNvGrpSpPr>
            <a:grpSpLocks/>
          </p:cNvGrpSpPr>
          <p:nvPr/>
        </p:nvGrpSpPr>
        <p:grpSpPr bwMode="auto">
          <a:xfrm>
            <a:off x="5656264" y="1644650"/>
            <a:ext cx="1273175" cy="2038350"/>
            <a:chOff x="2575" y="781"/>
            <a:chExt cx="866" cy="1284"/>
          </a:xfrm>
        </p:grpSpPr>
        <p:sp>
          <p:nvSpPr>
            <p:cNvPr id="152625" name="Freeform 25">
              <a:extLst>
                <a:ext uri="{FF2B5EF4-FFF2-40B4-BE49-F238E27FC236}">
                  <a16:creationId xmlns:a16="http://schemas.microsoft.com/office/drawing/2014/main" id="{DD88D3E1-89AD-4B3D-B6DE-5C6BC9A58389}"/>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626" name="Freeform 26">
              <a:extLst>
                <a:ext uri="{FF2B5EF4-FFF2-40B4-BE49-F238E27FC236}">
                  <a16:creationId xmlns:a16="http://schemas.microsoft.com/office/drawing/2014/main" id="{2618D9CE-D4C2-452A-AB31-B552D953B6B0}"/>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2601" name="Rectangle 27">
            <a:extLst>
              <a:ext uri="{FF2B5EF4-FFF2-40B4-BE49-F238E27FC236}">
                <a16:creationId xmlns:a16="http://schemas.microsoft.com/office/drawing/2014/main" id="{D9016F40-E032-4D11-804D-EEA5B412B0A4}"/>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02" name="Text Box 28">
            <a:extLst>
              <a:ext uri="{FF2B5EF4-FFF2-40B4-BE49-F238E27FC236}">
                <a16:creationId xmlns:a16="http://schemas.microsoft.com/office/drawing/2014/main" id="{7A1BE737-FBF6-4E33-862B-D42F8B75A757}"/>
              </a:ext>
            </a:extLst>
          </p:cNvPr>
          <p:cNvSpPr txBox="1">
            <a:spLocks noChangeArrowheads="1"/>
          </p:cNvSpPr>
          <p:nvPr/>
        </p:nvSpPr>
        <p:spPr bwMode="auto">
          <a:xfrm>
            <a:off x="7124700" y="563562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52603" name="Text Box 29">
            <a:extLst>
              <a:ext uri="{FF2B5EF4-FFF2-40B4-BE49-F238E27FC236}">
                <a16:creationId xmlns:a16="http://schemas.microsoft.com/office/drawing/2014/main" id="{8773DB72-DB1A-4F64-9B3D-282DE2E1A54C}"/>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52604" name="Text Box 30">
            <a:extLst>
              <a:ext uri="{FF2B5EF4-FFF2-40B4-BE49-F238E27FC236}">
                <a16:creationId xmlns:a16="http://schemas.microsoft.com/office/drawing/2014/main" id="{B99275D7-4284-4E63-B6A6-6AEEBA40AE53}"/>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graphicFrame>
        <p:nvGraphicFramePr>
          <p:cNvPr id="152605" name="Object 55">
            <a:extLst>
              <a:ext uri="{FF2B5EF4-FFF2-40B4-BE49-F238E27FC236}">
                <a16:creationId xmlns:a16="http://schemas.microsoft.com/office/drawing/2014/main" id="{FC37B44B-4BAA-4D64-B9DA-0C40D74C4C0C}"/>
              </a:ext>
            </a:extLst>
          </p:cNvPr>
          <p:cNvGraphicFramePr>
            <a:graphicFrameLocks noChangeAspect="1"/>
          </p:cNvGraphicFramePr>
          <p:nvPr/>
        </p:nvGraphicFramePr>
        <p:xfrm>
          <a:off x="8616951" y="260351"/>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52605" name="Object 55">
                        <a:extLst>
                          <a:ext uri="{FF2B5EF4-FFF2-40B4-BE49-F238E27FC236}">
                            <a16:creationId xmlns:a16="http://schemas.microsoft.com/office/drawing/2014/main" id="{FC37B44B-4BAA-4D64-B9DA-0C40D74C4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1" y="260351"/>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2606" name="Object 56">
            <a:extLst>
              <a:ext uri="{FF2B5EF4-FFF2-40B4-BE49-F238E27FC236}">
                <a16:creationId xmlns:a16="http://schemas.microsoft.com/office/drawing/2014/main" id="{BDA6AE4D-51D5-42A4-BDC7-C1AB6F8EAB26}"/>
              </a:ext>
            </a:extLst>
          </p:cNvPr>
          <p:cNvGraphicFramePr>
            <a:graphicFrameLocks noChangeAspect="1"/>
          </p:cNvGraphicFramePr>
          <p:nvPr/>
        </p:nvGraphicFramePr>
        <p:xfrm>
          <a:off x="1774825" y="120651"/>
          <a:ext cx="939800" cy="931863"/>
        </p:xfrm>
        <a:graphic>
          <a:graphicData uri="http://schemas.openxmlformats.org/presentationml/2006/ole">
            <mc:AlternateContent xmlns:mc="http://schemas.openxmlformats.org/markup-compatibility/2006">
              <mc:Choice xmlns:v="urn:schemas-microsoft-com:vml" Requires="v">
                <p:oleObj name="Clip" r:id="rId5" imgW="2287616" imgH="1701980" progId="">
                  <p:embed/>
                </p:oleObj>
              </mc:Choice>
              <mc:Fallback>
                <p:oleObj name="Clip" r:id="rId5" imgW="2287616" imgH="1701980" progId="">
                  <p:embed/>
                  <p:pic>
                    <p:nvPicPr>
                      <p:cNvPr id="152606" name="Object 56">
                        <a:extLst>
                          <a:ext uri="{FF2B5EF4-FFF2-40B4-BE49-F238E27FC236}">
                            <a16:creationId xmlns:a16="http://schemas.microsoft.com/office/drawing/2014/main" id="{BDA6AE4D-51D5-42A4-BDC7-C1AB6F8EAB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120651"/>
                        <a:ext cx="939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2607" name="AutoShape 33">
            <a:extLst>
              <a:ext uri="{FF2B5EF4-FFF2-40B4-BE49-F238E27FC236}">
                <a16:creationId xmlns:a16="http://schemas.microsoft.com/office/drawing/2014/main" id="{723748F6-D88B-40CF-98B1-E2E524336EFA}"/>
              </a:ext>
            </a:extLst>
          </p:cNvPr>
          <p:cNvSpPr>
            <a:spLocks noChangeArrowheads="1"/>
          </p:cNvSpPr>
          <p:nvPr/>
        </p:nvSpPr>
        <p:spPr bwMode="auto">
          <a:xfrm>
            <a:off x="7104064" y="4005264"/>
            <a:ext cx="287337" cy="503237"/>
          </a:xfrm>
          <a:prstGeom prst="upArrow">
            <a:avLst>
              <a:gd name="adj1" fmla="val 50000"/>
              <a:gd name="adj2" fmla="val 4378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08" name="AutoShape 34">
            <a:extLst>
              <a:ext uri="{FF2B5EF4-FFF2-40B4-BE49-F238E27FC236}">
                <a16:creationId xmlns:a16="http://schemas.microsoft.com/office/drawing/2014/main" id="{C7B98100-A081-4DB1-B2C2-C9997267DB23}"/>
              </a:ext>
            </a:extLst>
          </p:cNvPr>
          <p:cNvSpPr>
            <a:spLocks noChangeArrowheads="1"/>
          </p:cNvSpPr>
          <p:nvPr/>
        </p:nvSpPr>
        <p:spPr bwMode="auto">
          <a:xfrm rot="10800000">
            <a:off x="7391400" y="6207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09" name="AutoShape 35">
            <a:extLst>
              <a:ext uri="{FF2B5EF4-FFF2-40B4-BE49-F238E27FC236}">
                <a16:creationId xmlns:a16="http://schemas.microsoft.com/office/drawing/2014/main" id="{E9323DE6-9139-4DA3-B440-8218DDA09611}"/>
              </a:ext>
            </a:extLst>
          </p:cNvPr>
          <p:cNvSpPr>
            <a:spLocks noChangeArrowheads="1"/>
          </p:cNvSpPr>
          <p:nvPr/>
        </p:nvSpPr>
        <p:spPr bwMode="auto">
          <a:xfrm rot="10800000">
            <a:off x="9191625" y="17002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10" name="Rectangle 36">
            <a:extLst>
              <a:ext uri="{FF2B5EF4-FFF2-40B4-BE49-F238E27FC236}">
                <a16:creationId xmlns:a16="http://schemas.microsoft.com/office/drawing/2014/main" id="{F632E513-6EB4-4427-9919-E06DB4537681}"/>
              </a:ext>
            </a:extLst>
          </p:cNvPr>
          <p:cNvSpPr>
            <a:spLocks noChangeArrowheads="1"/>
          </p:cNvSpPr>
          <p:nvPr/>
        </p:nvSpPr>
        <p:spPr bwMode="auto">
          <a:xfrm>
            <a:off x="7464426" y="476251"/>
            <a:ext cx="1655763" cy="144463"/>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11" name="Text Box 37">
            <a:extLst>
              <a:ext uri="{FF2B5EF4-FFF2-40B4-BE49-F238E27FC236}">
                <a16:creationId xmlns:a16="http://schemas.microsoft.com/office/drawing/2014/main" id="{5383C4D2-8CF1-466A-9B0A-D8E9C5B0BCDA}"/>
              </a:ext>
            </a:extLst>
          </p:cNvPr>
          <p:cNvSpPr txBox="1">
            <a:spLocks noChangeArrowheads="1"/>
          </p:cNvSpPr>
          <p:nvPr/>
        </p:nvSpPr>
        <p:spPr bwMode="auto">
          <a:xfrm>
            <a:off x="8904289" y="2225675"/>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TA + NH</a:t>
            </a:r>
            <a:r>
              <a:rPr lang="cs-CZ" altLang="cs-CZ" sz="2400" baseline="-25000">
                <a:latin typeface="Times New Roman" panose="02020603050405020304" pitchFamily="18" charset="0"/>
              </a:rPr>
              <a:t>4</a:t>
            </a:r>
            <a:r>
              <a:rPr lang="cs-CZ" altLang="cs-CZ" sz="2400" baseline="30000">
                <a:latin typeface="Times New Roman" panose="02020603050405020304" pitchFamily="18" charset="0"/>
              </a:rPr>
              <a:t>+</a:t>
            </a:r>
          </a:p>
        </p:txBody>
      </p:sp>
      <p:sp>
        <p:nvSpPr>
          <p:cNvPr id="152612" name="AutoShape 38">
            <a:extLst>
              <a:ext uri="{FF2B5EF4-FFF2-40B4-BE49-F238E27FC236}">
                <a16:creationId xmlns:a16="http://schemas.microsoft.com/office/drawing/2014/main" id="{ADDE15B4-3621-4769-9852-5370DD84C682}"/>
              </a:ext>
            </a:extLst>
          </p:cNvPr>
          <p:cNvSpPr>
            <a:spLocks noChangeArrowheads="1"/>
          </p:cNvSpPr>
          <p:nvPr/>
        </p:nvSpPr>
        <p:spPr bwMode="auto">
          <a:xfrm>
            <a:off x="2713039" y="1989139"/>
            <a:ext cx="287337" cy="935037"/>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13" name="AutoShape 39">
            <a:extLst>
              <a:ext uri="{FF2B5EF4-FFF2-40B4-BE49-F238E27FC236}">
                <a16:creationId xmlns:a16="http://schemas.microsoft.com/office/drawing/2014/main" id="{7851C2CD-552C-420A-829B-A1B05905E8E7}"/>
              </a:ext>
            </a:extLst>
          </p:cNvPr>
          <p:cNvSpPr>
            <a:spLocks noChangeArrowheads="1"/>
          </p:cNvSpPr>
          <p:nvPr/>
        </p:nvSpPr>
        <p:spPr bwMode="auto">
          <a:xfrm>
            <a:off x="2713039" y="260350"/>
            <a:ext cx="287337" cy="935038"/>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14" name="Line 44">
            <a:extLst>
              <a:ext uri="{FF2B5EF4-FFF2-40B4-BE49-F238E27FC236}">
                <a16:creationId xmlns:a16="http://schemas.microsoft.com/office/drawing/2014/main" id="{A9EEF0AB-8C63-449F-B3C0-A06236130005}"/>
              </a:ext>
            </a:extLst>
          </p:cNvPr>
          <p:cNvSpPr>
            <a:spLocks noChangeShapeType="1"/>
          </p:cNvSpPr>
          <p:nvPr/>
        </p:nvSpPr>
        <p:spPr bwMode="auto">
          <a:xfrm flipV="1">
            <a:off x="7032625" y="1555751"/>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615" name="Line 45">
            <a:extLst>
              <a:ext uri="{FF2B5EF4-FFF2-40B4-BE49-F238E27FC236}">
                <a16:creationId xmlns:a16="http://schemas.microsoft.com/office/drawing/2014/main" id="{38E096FF-7C57-4344-9EA9-C7B6FCF9D5D5}"/>
              </a:ext>
            </a:extLst>
          </p:cNvPr>
          <p:cNvSpPr>
            <a:spLocks noChangeShapeType="1"/>
          </p:cNvSpPr>
          <p:nvPr/>
        </p:nvSpPr>
        <p:spPr bwMode="auto">
          <a:xfrm flipV="1">
            <a:off x="9480550" y="4581526"/>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616" name="Line 46">
            <a:extLst>
              <a:ext uri="{FF2B5EF4-FFF2-40B4-BE49-F238E27FC236}">
                <a16:creationId xmlns:a16="http://schemas.microsoft.com/office/drawing/2014/main" id="{5E9123D6-BCD6-45EC-AD4D-4DC801374468}"/>
              </a:ext>
            </a:extLst>
          </p:cNvPr>
          <p:cNvSpPr>
            <a:spLocks noChangeShapeType="1"/>
          </p:cNvSpPr>
          <p:nvPr/>
        </p:nvSpPr>
        <p:spPr bwMode="auto">
          <a:xfrm flipV="1">
            <a:off x="7104063" y="5661026"/>
            <a:ext cx="0" cy="36036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2617" name="Line 47">
            <a:extLst>
              <a:ext uri="{FF2B5EF4-FFF2-40B4-BE49-F238E27FC236}">
                <a16:creationId xmlns:a16="http://schemas.microsoft.com/office/drawing/2014/main" id="{9E3EE4BE-D930-4457-854E-FB69CEC4DF4A}"/>
              </a:ext>
            </a:extLst>
          </p:cNvPr>
          <p:cNvSpPr>
            <a:spLocks noChangeShapeType="1"/>
          </p:cNvSpPr>
          <p:nvPr/>
        </p:nvSpPr>
        <p:spPr bwMode="auto">
          <a:xfrm flipV="1">
            <a:off x="2508250" y="1412876"/>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618" name="Line 48">
            <a:extLst>
              <a:ext uri="{FF2B5EF4-FFF2-40B4-BE49-F238E27FC236}">
                <a16:creationId xmlns:a16="http://schemas.microsoft.com/office/drawing/2014/main" id="{53F7E477-9415-4CE2-B27C-B2FAC448E00B}"/>
              </a:ext>
            </a:extLst>
          </p:cNvPr>
          <p:cNvSpPr>
            <a:spLocks noChangeShapeType="1"/>
          </p:cNvSpPr>
          <p:nvPr/>
        </p:nvSpPr>
        <p:spPr bwMode="auto">
          <a:xfrm flipV="1">
            <a:off x="4583113" y="2492376"/>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619" name="Rectangle 51">
            <a:extLst>
              <a:ext uri="{FF2B5EF4-FFF2-40B4-BE49-F238E27FC236}">
                <a16:creationId xmlns:a16="http://schemas.microsoft.com/office/drawing/2014/main" id="{494A03CF-D8CA-4E60-875A-CE98D3416B95}"/>
              </a:ext>
            </a:extLst>
          </p:cNvPr>
          <p:cNvSpPr>
            <a:spLocks noChangeArrowheads="1"/>
          </p:cNvSpPr>
          <p:nvPr/>
        </p:nvSpPr>
        <p:spPr bwMode="auto">
          <a:xfrm>
            <a:off x="6948489" y="5445125"/>
            <a:ext cx="1120775" cy="5984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2620" name="AutoShape 52">
            <a:extLst>
              <a:ext uri="{FF2B5EF4-FFF2-40B4-BE49-F238E27FC236}">
                <a16:creationId xmlns:a16="http://schemas.microsoft.com/office/drawing/2014/main" id="{EA2679EF-4CC8-470C-80A6-60DF26955DE7}"/>
              </a:ext>
            </a:extLst>
          </p:cNvPr>
          <p:cNvSpPr>
            <a:spLocks noChangeArrowheads="1"/>
          </p:cNvSpPr>
          <p:nvPr/>
        </p:nvSpPr>
        <p:spPr bwMode="auto">
          <a:xfrm>
            <a:off x="3863976" y="1268413"/>
            <a:ext cx="2447925" cy="431800"/>
          </a:xfrm>
          <a:prstGeom prst="rightArrow">
            <a:avLst>
              <a:gd name="adj1" fmla="val 50000"/>
              <a:gd name="adj2" fmla="val 14172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posun rovnováhy</a:t>
            </a:r>
          </a:p>
        </p:txBody>
      </p:sp>
      <p:sp>
        <p:nvSpPr>
          <p:cNvPr id="152621" name="Text Box 56">
            <a:extLst>
              <a:ext uri="{FF2B5EF4-FFF2-40B4-BE49-F238E27FC236}">
                <a16:creationId xmlns:a16="http://schemas.microsoft.com/office/drawing/2014/main" id="{481B09A5-A70D-4628-A535-DC0773A70A5D}"/>
              </a:ext>
            </a:extLst>
          </p:cNvPr>
          <p:cNvSpPr txBox="1">
            <a:spLocks noChangeArrowheads="1"/>
          </p:cNvSpPr>
          <p:nvPr/>
        </p:nvSpPr>
        <p:spPr bwMode="auto">
          <a:xfrm>
            <a:off x="1541464" y="5248276"/>
            <a:ext cx="5470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Pufrační poruchy acidobazické rovnováhy:</a:t>
            </a:r>
          </a:p>
          <a:p>
            <a:pPr lvl="1">
              <a:spcBef>
                <a:spcPct val="0"/>
              </a:spcBef>
              <a:buClrTx/>
              <a:buFontTx/>
              <a:buNone/>
            </a:pPr>
            <a:r>
              <a:rPr lang="cs-CZ" altLang="cs-CZ" sz="2400">
                <a:latin typeface="Times New Roman" panose="02020603050405020304" pitchFamily="18" charset="0"/>
              </a:rPr>
              <a:t>Diluční acidémie</a:t>
            </a:r>
          </a:p>
        </p:txBody>
      </p:sp>
      <p:sp>
        <p:nvSpPr>
          <p:cNvPr id="152622" name="Text Box 42">
            <a:extLst>
              <a:ext uri="{FF2B5EF4-FFF2-40B4-BE49-F238E27FC236}">
                <a16:creationId xmlns:a16="http://schemas.microsoft.com/office/drawing/2014/main" id="{8FEF0EFE-3C74-432D-8F63-97819C9E534B}"/>
              </a:ext>
            </a:extLst>
          </p:cNvPr>
          <p:cNvSpPr txBox="1">
            <a:spLocks noChangeArrowheads="1"/>
          </p:cNvSpPr>
          <p:nvPr/>
        </p:nvSpPr>
        <p:spPr bwMode="auto">
          <a:xfrm>
            <a:off x="1703389" y="299720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rgbClr val="FF9933"/>
                </a:solidFill>
                <a:latin typeface="Times New Roman" panose="02020603050405020304" pitchFamily="18" charset="0"/>
              </a:rPr>
              <a:t> bilance CO</a:t>
            </a:r>
            <a:r>
              <a:rPr lang="cs-CZ" altLang="cs-CZ" sz="2400" b="1" baseline="-25000">
                <a:solidFill>
                  <a:srgbClr val="FF9933"/>
                </a:solidFill>
                <a:latin typeface="Times New Roman" panose="02020603050405020304" pitchFamily="18" charset="0"/>
              </a:rPr>
              <a:t>2</a:t>
            </a:r>
            <a:endParaRPr lang="cs-CZ" altLang="cs-CZ" sz="2400" b="1" baseline="30000">
              <a:solidFill>
                <a:srgbClr val="FF9933"/>
              </a:solidFill>
              <a:latin typeface="Times New Roman" panose="02020603050405020304" pitchFamily="18" charset="0"/>
            </a:endParaRPr>
          </a:p>
        </p:txBody>
      </p:sp>
      <p:sp>
        <p:nvSpPr>
          <p:cNvPr id="152623" name="Text Box 43">
            <a:extLst>
              <a:ext uri="{FF2B5EF4-FFF2-40B4-BE49-F238E27FC236}">
                <a16:creationId xmlns:a16="http://schemas.microsoft.com/office/drawing/2014/main" id="{CA55D390-F7F1-4694-8CFB-EA387ECD023F}"/>
              </a:ext>
            </a:extLst>
          </p:cNvPr>
          <p:cNvSpPr txBox="1">
            <a:spLocks noChangeArrowheads="1"/>
          </p:cNvSpPr>
          <p:nvPr/>
        </p:nvSpPr>
        <p:spPr bwMode="auto">
          <a:xfrm>
            <a:off x="6419851" y="4510089"/>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chemeClr val="accent2"/>
                </a:solidFill>
                <a:latin typeface="Times New Roman" panose="02020603050405020304" pitchFamily="18" charset="0"/>
              </a:rPr>
              <a:t>bilance H</a:t>
            </a:r>
            <a:r>
              <a:rPr lang="cs-CZ" altLang="cs-CZ" sz="2400" b="1" baseline="30000">
                <a:solidFill>
                  <a:schemeClr val="accent2"/>
                </a:solidFill>
                <a:latin typeface="Times New Roman" panose="02020603050405020304" pitchFamily="18" charset="0"/>
              </a:rPr>
              <a:t>+</a:t>
            </a:r>
          </a:p>
        </p:txBody>
      </p:sp>
      <p:sp>
        <p:nvSpPr>
          <p:cNvPr id="152624" name="Text Box 43">
            <a:extLst>
              <a:ext uri="{FF2B5EF4-FFF2-40B4-BE49-F238E27FC236}">
                <a16:creationId xmlns:a16="http://schemas.microsoft.com/office/drawing/2014/main" id="{C3A23265-AB28-41F7-A119-7102A79B7965}"/>
              </a:ext>
            </a:extLst>
          </p:cNvPr>
          <p:cNvSpPr txBox="1">
            <a:spLocks noChangeArrowheads="1"/>
          </p:cNvSpPr>
          <p:nvPr/>
        </p:nvSpPr>
        <p:spPr bwMode="auto">
          <a:xfrm>
            <a:off x="3987800" y="136526"/>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Diluce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626" name="Group 2">
            <a:extLst>
              <a:ext uri="{FF2B5EF4-FFF2-40B4-BE49-F238E27FC236}">
                <a16:creationId xmlns:a16="http://schemas.microsoft.com/office/drawing/2014/main" id="{0E6E1FCA-E83C-43B2-A936-92EA2D5C26A2}"/>
              </a:ext>
            </a:extLst>
          </p:cNvPr>
          <p:cNvGrpSpPr>
            <a:grpSpLocks/>
          </p:cNvGrpSpPr>
          <p:nvPr/>
        </p:nvGrpSpPr>
        <p:grpSpPr bwMode="auto">
          <a:xfrm flipH="1">
            <a:off x="3328989" y="1643063"/>
            <a:ext cx="1171575" cy="2038350"/>
            <a:chOff x="2575" y="781"/>
            <a:chExt cx="866" cy="1284"/>
          </a:xfrm>
        </p:grpSpPr>
        <p:sp>
          <p:nvSpPr>
            <p:cNvPr id="154664" name="Freeform 3">
              <a:extLst>
                <a:ext uri="{FF2B5EF4-FFF2-40B4-BE49-F238E27FC236}">
                  <a16:creationId xmlns:a16="http://schemas.microsoft.com/office/drawing/2014/main" id="{75EDD872-F6D7-48CD-A222-11D925456A2C}"/>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65" name="Freeform 4">
              <a:extLst>
                <a:ext uri="{FF2B5EF4-FFF2-40B4-BE49-F238E27FC236}">
                  <a16:creationId xmlns:a16="http://schemas.microsoft.com/office/drawing/2014/main" id="{89404863-1F35-42FA-9B19-B0881AB568D8}"/>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4627" name="Rectangle 5">
            <a:extLst>
              <a:ext uri="{FF2B5EF4-FFF2-40B4-BE49-F238E27FC236}">
                <a16:creationId xmlns:a16="http://schemas.microsoft.com/office/drawing/2014/main" id="{0D0EAFE0-ED1F-4FA1-82A2-6D64A3E62069}"/>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28" name="Freeform 6">
            <a:extLst>
              <a:ext uri="{FF2B5EF4-FFF2-40B4-BE49-F238E27FC236}">
                <a16:creationId xmlns:a16="http://schemas.microsoft.com/office/drawing/2014/main" id="{B1543CDF-0801-4BFF-A4D5-8ADCB1038F6D}"/>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29" name="Freeform 7">
            <a:extLst>
              <a:ext uri="{FF2B5EF4-FFF2-40B4-BE49-F238E27FC236}">
                <a16:creationId xmlns:a16="http://schemas.microsoft.com/office/drawing/2014/main" id="{651BA774-FEC5-4AE4-A33D-9ABE00F2EAA4}"/>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0" name="Rectangle 8">
            <a:extLst>
              <a:ext uri="{FF2B5EF4-FFF2-40B4-BE49-F238E27FC236}">
                <a16:creationId xmlns:a16="http://schemas.microsoft.com/office/drawing/2014/main" id="{AAFE8C11-4FD1-4508-9F6F-8A786E2D7311}"/>
              </a:ext>
            </a:extLst>
          </p:cNvPr>
          <p:cNvSpPr>
            <a:spLocks noChangeArrowheads="1"/>
          </p:cNvSpPr>
          <p:nvPr/>
        </p:nvSpPr>
        <p:spPr bwMode="auto">
          <a:xfrm>
            <a:off x="9336088" y="4337051"/>
            <a:ext cx="1111250" cy="74136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1" name="Rectangle 9">
            <a:extLst>
              <a:ext uri="{FF2B5EF4-FFF2-40B4-BE49-F238E27FC236}">
                <a16:creationId xmlns:a16="http://schemas.microsoft.com/office/drawing/2014/main" id="{43101C13-E2A8-49D2-B60A-E7C75DB00A9D}"/>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2" name="Rectangle 10">
            <a:extLst>
              <a:ext uri="{FF2B5EF4-FFF2-40B4-BE49-F238E27FC236}">
                <a16:creationId xmlns:a16="http://schemas.microsoft.com/office/drawing/2014/main" id="{4A07207C-9A7A-4D54-B5AC-923A508C6253}"/>
              </a:ext>
            </a:extLst>
          </p:cNvPr>
          <p:cNvSpPr>
            <a:spLocks noChangeArrowheads="1"/>
          </p:cNvSpPr>
          <p:nvPr/>
        </p:nvSpPr>
        <p:spPr bwMode="auto">
          <a:xfrm>
            <a:off x="6927851" y="1168401"/>
            <a:ext cx="1116013" cy="715963"/>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3" name="Rectangle 11">
            <a:extLst>
              <a:ext uri="{FF2B5EF4-FFF2-40B4-BE49-F238E27FC236}">
                <a16:creationId xmlns:a16="http://schemas.microsoft.com/office/drawing/2014/main" id="{D3E4CD6E-87E1-4005-92B9-8A3CA250E6A7}"/>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4" name="Rectangle 12">
            <a:extLst>
              <a:ext uri="{FF2B5EF4-FFF2-40B4-BE49-F238E27FC236}">
                <a16:creationId xmlns:a16="http://schemas.microsoft.com/office/drawing/2014/main" id="{460CB697-B653-44B2-8927-77CA345848C2}"/>
              </a:ext>
            </a:extLst>
          </p:cNvPr>
          <p:cNvSpPr>
            <a:spLocks noChangeArrowheads="1"/>
          </p:cNvSpPr>
          <p:nvPr/>
        </p:nvSpPr>
        <p:spPr bwMode="auto">
          <a:xfrm>
            <a:off x="6954839" y="5167313"/>
            <a:ext cx="1106487" cy="857250"/>
          </a:xfrm>
          <a:prstGeom prst="rect">
            <a:avLst/>
          </a:prstGeom>
          <a:solidFill>
            <a:srgbClr val="FF3300"/>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5" name="Rectangle 13">
            <a:extLst>
              <a:ext uri="{FF2B5EF4-FFF2-40B4-BE49-F238E27FC236}">
                <a16:creationId xmlns:a16="http://schemas.microsoft.com/office/drawing/2014/main" id="{29865185-D5B7-4849-8719-49CEC19044E0}"/>
              </a:ext>
            </a:extLst>
          </p:cNvPr>
          <p:cNvSpPr>
            <a:spLocks noChangeArrowheads="1"/>
          </p:cNvSpPr>
          <p:nvPr/>
        </p:nvSpPr>
        <p:spPr bwMode="auto">
          <a:xfrm>
            <a:off x="9340850" y="4292600"/>
            <a:ext cx="1111250" cy="79533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6" name="Rectangle 14">
            <a:extLst>
              <a:ext uri="{FF2B5EF4-FFF2-40B4-BE49-F238E27FC236}">
                <a16:creationId xmlns:a16="http://schemas.microsoft.com/office/drawing/2014/main" id="{06F7E702-F406-4F6C-85C3-8E37A61BEC21}"/>
              </a:ext>
            </a:extLst>
          </p:cNvPr>
          <p:cNvSpPr>
            <a:spLocks noChangeArrowheads="1"/>
          </p:cNvSpPr>
          <p:nvPr/>
        </p:nvSpPr>
        <p:spPr bwMode="auto">
          <a:xfrm>
            <a:off x="6954838" y="5157789"/>
            <a:ext cx="1111250" cy="8778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7" name="Rectangle 15">
            <a:extLst>
              <a:ext uri="{FF2B5EF4-FFF2-40B4-BE49-F238E27FC236}">
                <a16:creationId xmlns:a16="http://schemas.microsoft.com/office/drawing/2014/main" id="{C2972B5B-B33E-4D44-86C3-B6230ECDA01E}"/>
              </a:ext>
            </a:extLst>
          </p:cNvPr>
          <p:cNvSpPr>
            <a:spLocks noChangeArrowheads="1"/>
          </p:cNvSpPr>
          <p:nvPr/>
        </p:nvSpPr>
        <p:spPr bwMode="auto">
          <a:xfrm>
            <a:off x="6929439" y="1125538"/>
            <a:ext cx="1120775" cy="957262"/>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8" name="Rectangle 16">
            <a:extLst>
              <a:ext uri="{FF2B5EF4-FFF2-40B4-BE49-F238E27FC236}">
                <a16:creationId xmlns:a16="http://schemas.microsoft.com/office/drawing/2014/main" id="{E78C9497-D73C-48F2-A548-0772A089C637}"/>
              </a:ext>
            </a:extLst>
          </p:cNvPr>
          <p:cNvSpPr>
            <a:spLocks noChangeArrowheads="1"/>
          </p:cNvSpPr>
          <p:nvPr/>
        </p:nvSpPr>
        <p:spPr bwMode="auto">
          <a:xfrm>
            <a:off x="4518025" y="2293939"/>
            <a:ext cx="1144588" cy="7080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39" name="Text Box 17">
            <a:extLst>
              <a:ext uri="{FF2B5EF4-FFF2-40B4-BE49-F238E27FC236}">
                <a16:creationId xmlns:a16="http://schemas.microsoft.com/office/drawing/2014/main" id="{3B1713D6-1333-4463-AFD1-BF3E0A564497}"/>
              </a:ext>
            </a:extLst>
          </p:cNvPr>
          <p:cNvSpPr txBox="1">
            <a:spLocks noChangeArrowheads="1"/>
          </p:cNvSpPr>
          <p:nvPr/>
        </p:nvSpPr>
        <p:spPr bwMode="auto">
          <a:xfrm>
            <a:off x="2513013" y="1395413"/>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54640" name="Text Box 18">
            <a:extLst>
              <a:ext uri="{FF2B5EF4-FFF2-40B4-BE49-F238E27FC236}">
                <a16:creationId xmlns:a16="http://schemas.microsoft.com/office/drawing/2014/main" id="{833FD20D-B7C8-48E5-B627-7B18858C93A3}"/>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54641" name="Text Box 19">
            <a:extLst>
              <a:ext uri="{FF2B5EF4-FFF2-40B4-BE49-F238E27FC236}">
                <a16:creationId xmlns:a16="http://schemas.microsoft.com/office/drawing/2014/main" id="{76F3BA59-957C-46B9-BAFE-DD9E1DA79537}"/>
              </a:ext>
            </a:extLst>
          </p:cNvPr>
          <p:cNvSpPr txBox="1">
            <a:spLocks noChangeArrowheads="1"/>
          </p:cNvSpPr>
          <p:nvPr/>
        </p:nvSpPr>
        <p:spPr bwMode="auto">
          <a:xfrm>
            <a:off x="4559300" y="2436813"/>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54642" name="Text Box 20">
            <a:extLst>
              <a:ext uri="{FF2B5EF4-FFF2-40B4-BE49-F238E27FC236}">
                <a16:creationId xmlns:a16="http://schemas.microsoft.com/office/drawing/2014/main" id="{EC71AA6E-E5F3-4FBD-A8DA-3F8BE115302B}"/>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54643" name="Text Box 21">
            <a:extLst>
              <a:ext uri="{FF2B5EF4-FFF2-40B4-BE49-F238E27FC236}">
                <a16:creationId xmlns:a16="http://schemas.microsoft.com/office/drawing/2014/main" id="{D9DC081A-EAC5-42E7-8C10-A45B8302EA86}"/>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54644" name="Group 22">
            <a:extLst>
              <a:ext uri="{FF2B5EF4-FFF2-40B4-BE49-F238E27FC236}">
                <a16:creationId xmlns:a16="http://schemas.microsoft.com/office/drawing/2014/main" id="{14AFE5F9-2FAE-4907-8818-5E9E4174CFA3}"/>
              </a:ext>
            </a:extLst>
          </p:cNvPr>
          <p:cNvGrpSpPr>
            <a:grpSpLocks/>
          </p:cNvGrpSpPr>
          <p:nvPr/>
        </p:nvGrpSpPr>
        <p:grpSpPr bwMode="auto">
          <a:xfrm>
            <a:off x="5656264" y="1644650"/>
            <a:ext cx="1273175" cy="2038350"/>
            <a:chOff x="2575" y="781"/>
            <a:chExt cx="866" cy="1284"/>
          </a:xfrm>
        </p:grpSpPr>
        <p:sp>
          <p:nvSpPr>
            <p:cNvPr id="154662" name="Freeform 23">
              <a:extLst>
                <a:ext uri="{FF2B5EF4-FFF2-40B4-BE49-F238E27FC236}">
                  <a16:creationId xmlns:a16="http://schemas.microsoft.com/office/drawing/2014/main" id="{093F5CB6-190F-400A-9BE7-513E58186410}"/>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63" name="Freeform 24">
              <a:extLst>
                <a:ext uri="{FF2B5EF4-FFF2-40B4-BE49-F238E27FC236}">
                  <a16:creationId xmlns:a16="http://schemas.microsoft.com/office/drawing/2014/main" id="{B6E07D5C-B495-41FC-B4D4-A348BF6F4A5D}"/>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4645" name="Rectangle 25">
            <a:extLst>
              <a:ext uri="{FF2B5EF4-FFF2-40B4-BE49-F238E27FC236}">
                <a16:creationId xmlns:a16="http://schemas.microsoft.com/office/drawing/2014/main" id="{36119A1C-9EA8-4631-AD7F-667F37682A54}"/>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46" name="Text Box 26">
            <a:extLst>
              <a:ext uri="{FF2B5EF4-FFF2-40B4-BE49-F238E27FC236}">
                <a16:creationId xmlns:a16="http://schemas.microsoft.com/office/drawing/2014/main" id="{502E04F3-FEAD-49DF-B0B7-1BD319A451D9}"/>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54647" name="Text Box 27">
            <a:extLst>
              <a:ext uri="{FF2B5EF4-FFF2-40B4-BE49-F238E27FC236}">
                <a16:creationId xmlns:a16="http://schemas.microsoft.com/office/drawing/2014/main" id="{117D1E97-626D-4FF9-A06E-CCC6EAC68E81}"/>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54648" name="Text Box 28">
            <a:extLst>
              <a:ext uri="{FF2B5EF4-FFF2-40B4-BE49-F238E27FC236}">
                <a16:creationId xmlns:a16="http://schemas.microsoft.com/office/drawing/2014/main" id="{E76588BB-93F1-4000-9C79-CEBA4B369AEE}"/>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graphicFrame>
        <p:nvGraphicFramePr>
          <p:cNvPr id="154649" name="Object 44">
            <a:extLst>
              <a:ext uri="{FF2B5EF4-FFF2-40B4-BE49-F238E27FC236}">
                <a16:creationId xmlns:a16="http://schemas.microsoft.com/office/drawing/2014/main" id="{3228A8DE-3CE8-4B6B-AC21-FE70C2862DE6}"/>
              </a:ext>
            </a:extLst>
          </p:cNvPr>
          <p:cNvGraphicFramePr>
            <a:graphicFrameLocks noChangeAspect="1"/>
          </p:cNvGraphicFramePr>
          <p:nvPr/>
        </p:nvGraphicFramePr>
        <p:xfrm>
          <a:off x="8616951" y="260351"/>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54649" name="Object 44">
                        <a:extLst>
                          <a:ext uri="{FF2B5EF4-FFF2-40B4-BE49-F238E27FC236}">
                            <a16:creationId xmlns:a16="http://schemas.microsoft.com/office/drawing/2014/main" id="{3228A8DE-3CE8-4B6B-AC21-FE70C2862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1" y="260351"/>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650" name="Object 45">
            <a:extLst>
              <a:ext uri="{FF2B5EF4-FFF2-40B4-BE49-F238E27FC236}">
                <a16:creationId xmlns:a16="http://schemas.microsoft.com/office/drawing/2014/main" id="{C97AA4DA-BB20-4973-9A66-CC76EE140E9A}"/>
              </a:ext>
            </a:extLst>
          </p:cNvPr>
          <p:cNvGraphicFramePr>
            <a:graphicFrameLocks noChangeAspect="1"/>
          </p:cNvGraphicFramePr>
          <p:nvPr/>
        </p:nvGraphicFramePr>
        <p:xfrm>
          <a:off x="1774825" y="120651"/>
          <a:ext cx="939800" cy="931863"/>
        </p:xfrm>
        <a:graphic>
          <a:graphicData uri="http://schemas.openxmlformats.org/presentationml/2006/ole">
            <mc:AlternateContent xmlns:mc="http://schemas.openxmlformats.org/markup-compatibility/2006">
              <mc:Choice xmlns:v="urn:schemas-microsoft-com:vml" Requires="v">
                <p:oleObj name="Clip" r:id="rId5" imgW="2287616" imgH="1701980" progId="">
                  <p:embed/>
                </p:oleObj>
              </mc:Choice>
              <mc:Fallback>
                <p:oleObj name="Clip" r:id="rId5" imgW="2287616" imgH="1701980" progId="">
                  <p:embed/>
                  <p:pic>
                    <p:nvPicPr>
                      <p:cNvPr id="154650" name="Object 45">
                        <a:extLst>
                          <a:ext uri="{FF2B5EF4-FFF2-40B4-BE49-F238E27FC236}">
                            <a16:creationId xmlns:a16="http://schemas.microsoft.com/office/drawing/2014/main" id="{C97AA4DA-BB20-4973-9A66-CC76EE140E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120651"/>
                        <a:ext cx="939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651" name="AutoShape 31">
            <a:extLst>
              <a:ext uri="{FF2B5EF4-FFF2-40B4-BE49-F238E27FC236}">
                <a16:creationId xmlns:a16="http://schemas.microsoft.com/office/drawing/2014/main" id="{4AC68C59-BBFC-4D4F-9E99-8CABDDDF1E57}"/>
              </a:ext>
            </a:extLst>
          </p:cNvPr>
          <p:cNvSpPr>
            <a:spLocks noChangeArrowheads="1"/>
          </p:cNvSpPr>
          <p:nvPr/>
        </p:nvSpPr>
        <p:spPr bwMode="auto">
          <a:xfrm>
            <a:off x="7104064" y="4005264"/>
            <a:ext cx="287337" cy="503237"/>
          </a:xfrm>
          <a:prstGeom prst="upArrow">
            <a:avLst>
              <a:gd name="adj1" fmla="val 50000"/>
              <a:gd name="adj2" fmla="val 4378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52" name="AutoShape 32">
            <a:extLst>
              <a:ext uri="{FF2B5EF4-FFF2-40B4-BE49-F238E27FC236}">
                <a16:creationId xmlns:a16="http://schemas.microsoft.com/office/drawing/2014/main" id="{74C35AB2-ED9D-40D5-A40C-2D63E408A828}"/>
              </a:ext>
            </a:extLst>
          </p:cNvPr>
          <p:cNvSpPr>
            <a:spLocks noChangeArrowheads="1"/>
          </p:cNvSpPr>
          <p:nvPr/>
        </p:nvSpPr>
        <p:spPr bwMode="auto">
          <a:xfrm rot="10800000">
            <a:off x="7391400" y="6207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53" name="AutoShape 33">
            <a:extLst>
              <a:ext uri="{FF2B5EF4-FFF2-40B4-BE49-F238E27FC236}">
                <a16:creationId xmlns:a16="http://schemas.microsoft.com/office/drawing/2014/main" id="{A615DCCC-06B2-45DD-AE81-1B3102F23793}"/>
              </a:ext>
            </a:extLst>
          </p:cNvPr>
          <p:cNvSpPr>
            <a:spLocks noChangeArrowheads="1"/>
          </p:cNvSpPr>
          <p:nvPr/>
        </p:nvSpPr>
        <p:spPr bwMode="auto">
          <a:xfrm rot="10800000">
            <a:off x="9191625" y="17002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54" name="Rectangle 34">
            <a:extLst>
              <a:ext uri="{FF2B5EF4-FFF2-40B4-BE49-F238E27FC236}">
                <a16:creationId xmlns:a16="http://schemas.microsoft.com/office/drawing/2014/main" id="{E3AFE9DE-43A7-49BB-84DE-A27D137B2CF4}"/>
              </a:ext>
            </a:extLst>
          </p:cNvPr>
          <p:cNvSpPr>
            <a:spLocks noChangeArrowheads="1"/>
          </p:cNvSpPr>
          <p:nvPr/>
        </p:nvSpPr>
        <p:spPr bwMode="auto">
          <a:xfrm>
            <a:off x="7464426" y="476251"/>
            <a:ext cx="1655763" cy="144463"/>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55" name="Text Box 35">
            <a:extLst>
              <a:ext uri="{FF2B5EF4-FFF2-40B4-BE49-F238E27FC236}">
                <a16:creationId xmlns:a16="http://schemas.microsoft.com/office/drawing/2014/main" id="{6E3885D6-11D5-4BCC-BD9C-4BE1367C8B1C}"/>
              </a:ext>
            </a:extLst>
          </p:cNvPr>
          <p:cNvSpPr txBox="1">
            <a:spLocks noChangeArrowheads="1"/>
          </p:cNvSpPr>
          <p:nvPr/>
        </p:nvSpPr>
        <p:spPr bwMode="auto">
          <a:xfrm>
            <a:off x="8904289" y="2225675"/>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TA + NH</a:t>
            </a:r>
            <a:r>
              <a:rPr lang="cs-CZ" altLang="cs-CZ" sz="2400" baseline="-25000">
                <a:latin typeface="Times New Roman" panose="02020603050405020304" pitchFamily="18" charset="0"/>
              </a:rPr>
              <a:t>4</a:t>
            </a:r>
            <a:r>
              <a:rPr lang="cs-CZ" altLang="cs-CZ" sz="2400" baseline="30000">
                <a:latin typeface="Times New Roman" panose="02020603050405020304" pitchFamily="18" charset="0"/>
              </a:rPr>
              <a:t>+</a:t>
            </a:r>
          </a:p>
        </p:txBody>
      </p:sp>
      <p:sp>
        <p:nvSpPr>
          <p:cNvPr id="154656" name="AutoShape 36">
            <a:extLst>
              <a:ext uri="{FF2B5EF4-FFF2-40B4-BE49-F238E27FC236}">
                <a16:creationId xmlns:a16="http://schemas.microsoft.com/office/drawing/2014/main" id="{9BAD0F45-E218-4C54-AEBE-09A33D86F28A}"/>
              </a:ext>
            </a:extLst>
          </p:cNvPr>
          <p:cNvSpPr>
            <a:spLocks noChangeArrowheads="1"/>
          </p:cNvSpPr>
          <p:nvPr/>
        </p:nvSpPr>
        <p:spPr bwMode="auto">
          <a:xfrm>
            <a:off x="2713039" y="1989139"/>
            <a:ext cx="287337" cy="935037"/>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57" name="AutoShape 37">
            <a:extLst>
              <a:ext uri="{FF2B5EF4-FFF2-40B4-BE49-F238E27FC236}">
                <a16:creationId xmlns:a16="http://schemas.microsoft.com/office/drawing/2014/main" id="{1F08E33F-6162-4DF2-BA0B-F10D8BA7B205}"/>
              </a:ext>
            </a:extLst>
          </p:cNvPr>
          <p:cNvSpPr>
            <a:spLocks noChangeArrowheads="1"/>
          </p:cNvSpPr>
          <p:nvPr/>
        </p:nvSpPr>
        <p:spPr bwMode="auto">
          <a:xfrm>
            <a:off x="2713039" y="260350"/>
            <a:ext cx="287337" cy="935038"/>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4658" name="Text Box 41">
            <a:extLst>
              <a:ext uri="{FF2B5EF4-FFF2-40B4-BE49-F238E27FC236}">
                <a16:creationId xmlns:a16="http://schemas.microsoft.com/office/drawing/2014/main" id="{3B182925-A2BD-4298-B829-000955A8725D}"/>
              </a:ext>
            </a:extLst>
          </p:cNvPr>
          <p:cNvSpPr txBox="1">
            <a:spLocks noChangeArrowheads="1"/>
          </p:cNvSpPr>
          <p:nvPr/>
        </p:nvSpPr>
        <p:spPr bwMode="auto">
          <a:xfrm>
            <a:off x="3987800" y="136526"/>
            <a:ext cx="242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Hemokoncentrace</a:t>
            </a:r>
          </a:p>
        </p:txBody>
      </p:sp>
      <p:sp>
        <p:nvSpPr>
          <p:cNvPr id="154659" name="Text Box 45">
            <a:extLst>
              <a:ext uri="{FF2B5EF4-FFF2-40B4-BE49-F238E27FC236}">
                <a16:creationId xmlns:a16="http://schemas.microsoft.com/office/drawing/2014/main" id="{BF84316C-245E-4754-BAD2-C1AB0EAF4315}"/>
              </a:ext>
            </a:extLst>
          </p:cNvPr>
          <p:cNvSpPr txBox="1">
            <a:spLocks noChangeArrowheads="1"/>
          </p:cNvSpPr>
          <p:nvPr/>
        </p:nvSpPr>
        <p:spPr bwMode="auto">
          <a:xfrm>
            <a:off x="1558926" y="5214938"/>
            <a:ext cx="5470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Pufrační poruchy acidobazické rovnováhy:</a:t>
            </a:r>
          </a:p>
          <a:p>
            <a:pPr lvl="1">
              <a:spcBef>
                <a:spcPct val="0"/>
              </a:spcBef>
              <a:buClrTx/>
              <a:buFontTx/>
              <a:buNone/>
            </a:pPr>
            <a:r>
              <a:rPr lang="cs-CZ" altLang="cs-CZ" sz="2400">
                <a:latin typeface="Times New Roman" panose="02020603050405020304" pitchFamily="18" charset="0"/>
              </a:rPr>
              <a:t>Kontrakční alkalémie</a:t>
            </a:r>
          </a:p>
        </p:txBody>
      </p:sp>
      <p:sp>
        <p:nvSpPr>
          <p:cNvPr id="154660" name="Text Box 42">
            <a:extLst>
              <a:ext uri="{FF2B5EF4-FFF2-40B4-BE49-F238E27FC236}">
                <a16:creationId xmlns:a16="http://schemas.microsoft.com/office/drawing/2014/main" id="{E815D116-7F36-4FE8-9951-634D09698ADD}"/>
              </a:ext>
            </a:extLst>
          </p:cNvPr>
          <p:cNvSpPr txBox="1">
            <a:spLocks noChangeArrowheads="1"/>
          </p:cNvSpPr>
          <p:nvPr/>
        </p:nvSpPr>
        <p:spPr bwMode="auto">
          <a:xfrm>
            <a:off x="1703389" y="299720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rgbClr val="FF9933"/>
                </a:solidFill>
                <a:latin typeface="Times New Roman" panose="02020603050405020304" pitchFamily="18" charset="0"/>
              </a:rPr>
              <a:t> bilance CO</a:t>
            </a:r>
            <a:r>
              <a:rPr lang="cs-CZ" altLang="cs-CZ" sz="2400" b="1" baseline="-25000">
                <a:solidFill>
                  <a:srgbClr val="FF9933"/>
                </a:solidFill>
                <a:latin typeface="Times New Roman" panose="02020603050405020304" pitchFamily="18" charset="0"/>
              </a:rPr>
              <a:t>2</a:t>
            </a:r>
            <a:endParaRPr lang="cs-CZ" altLang="cs-CZ" sz="2400" b="1" baseline="30000">
              <a:solidFill>
                <a:srgbClr val="FF9933"/>
              </a:solidFill>
              <a:latin typeface="Times New Roman" panose="02020603050405020304" pitchFamily="18" charset="0"/>
            </a:endParaRPr>
          </a:p>
        </p:txBody>
      </p:sp>
      <p:sp>
        <p:nvSpPr>
          <p:cNvPr id="154661" name="Text Box 43">
            <a:extLst>
              <a:ext uri="{FF2B5EF4-FFF2-40B4-BE49-F238E27FC236}">
                <a16:creationId xmlns:a16="http://schemas.microsoft.com/office/drawing/2014/main" id="{F76A4D8D-18D7-4760-858F-1C749AE825DE}"/>
              </a:ext>
            </a:extLst>
          </p:cNvPr>
          <p:cNvSpPr txBox="1">
            <a:spLocks noChangeArrowheads="1"/>
          </p:cNvSpPr>
          <p:nvPr/>
        </p:nvSpPr>
        <p:spPr bwMode="auto">
          <a:xfrm>
            <a:off x="6419851" y="4510089"/>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chemeClr val="accent2"/>
                </a:solidFill>
                <a:latin typeface="Times New Roman" panose="02020603050405020304" pitchFamily="18" charset="0"/>
              </a:rPr>
              <a:t>bilance H</a:t>
            </a:r>
            <a:r>
              <a:rPr lang="cs-CZ" altLang="cs-CZ" sz="2400" b="1" baseline="30000">
                <a:solidFill>
                  <a:schemeClr val="accent2"/>
                </a:solidFill>
                <a:latin typeface="Times New Roman" panose="02020603050405020304" pitchFamily="18"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E72897F1-8FE0-4E4A-BD94-3B8BEA32ADEA}"/>
              </a:ext>
            </a:extLst>
          </p:cNvPr>
          <p:cNvSpPr>
            <a:spLocks noChangeArrowheads="1"/>
          </p:cNvSpPr>
          <p:nvPr/>
        </p:nvSpPr>
        <p:spPr bwMode="auto">
          <a:xfrm>
            <a:off x="2424113" y="989014"/>
            <a:ext cx="927100" cy="784225"/>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75" name="Rectangle 3">
            <a:extLst>
              <a:ext uri="{FF2B5EF4-FFF2-40B4-BE49-F238E27FC236}">
                <a16:creationId xmlns:a16="http://schemas.microsoft.com/office/drawing/2014/main" id="{81E9BEB4-CB7F-47A6-84D8-8B44913034B5}"/>
              </a:ext>
            </a:extLst>
          </p:cNvPr>
          <p:cNvSpPr>
            <a:spLocks noChangeArrowheads="1"/>
          </p:cNvSpPr>
          <p:nvPr/>
        </p:nvSpPr>
        <p:spPr bwMode="auto">
          <a:xfrm>
            <a:off x="4511675" y="2060576"/>
            <a:ext cx="1144588" cy="936625"/>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56676" name="Group 4">
            <a:extLst>
              <a:ext uri="{FF2B5EF4-FFF2-40B4-BE49-F238E27FC236}">
                <a16:creationId xmlns:a16="http://schemas.microsoft.com/office/drawing/2014/main" id="{0D86BD94-553C-4EE7-9F81-98261EEE2D42}"/>
              </a:ext>
            </a:extLst>
          </p:cNvPr>
          <p:cNvGrpSpPr>
            <a:grpSpLocks/>
          </p:cNvGrpSpPr>
          <p:nvPr/>
        </p:nvGrpSpPr>
        <p:grpSpPr bwMode="auto">
          <a:xfrm flipH="1">
            <a:off x="3328989" y="1643063"/>
            <a:ext cx="1171575" cy="2038350"/>
            <a:chOff x="2575" y="781"/>
            <a:chExt cx="866" cy="1284"/>
          </a:xfrm>
        </p:grpSpPr>
        <p:sp>
          <p:nvSpPr>
            <p:cNvPr id="156714" name="Freeform 5">
              <a:extLst>
                <a:ext uri="{FF2B5EF4-FFF2-40B4-BE49-F238E27FC236}">
                  <a16:creationId xmlns:a16="http://schemas.microsoft.com/office/drawing/2014/main" id="{157A6658-E1E9-4C5B-84AD-448B70E9C0E8}"/>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715" name="Freeform 6">
              <a:extLst>
                <a:ext uri="{FF2B5EF4-FFF2-40B4-BE49-F238E27FC236}">
                  <a16:creationId xmlns:a16="http://schemas.microsoft.com/office/drawing/2014/main" id="{A2606759-99AB-4F51-A303-52DD5ABB19B8}"/>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6677" name="Rectangle 7">
            <a:extLst>
              <a:ext uri="{FF2B5EF4-FFF2-40B4-BE49-F238E27FC236}">
                <a16:creationId xmlns:a16="http://schemas.microsoft.com/office/drawing/2014/main" id="{C244BEA8-7C39-475E-94E2-7780295908DA}"/>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78" name="Freeform 8">
            <a:extLst>
              <a:ext uri="{FF2B5EF4-FFF2-40B4-BE49-F238E27FC236}">
                <a16:creationId xmlns:a16="http://schemas.microsoft.com/office/drawing/2014/main" id="{6AC7073D-C50C-4F09-BC00-B1D04BB049BE}"/>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79" name="Freeform 9">
            <a:extLst>
              <a:ext uri="{FF2B5EF4-FFF2-40B4-BE49-F238E27FC236}">
                <a16:creationId xmlns:a16="http://schemas.microsoft.com/office/drawing/2014/main" id="{9854674C-C26B-4060-B3C3-A9317FE078D0}"/>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80" name="Rectangle 10">
            <a:extLst>
              <a:ext uri="{FF2B5EF4-FFF2-40B4-BE49-F238E27FC236}">
                <a16:creationId xmlns:a16="http://schemas.microsoft.com/office/drawing/2014/main" id="{78DFDD87-4550-4B68-B06A-56440AB19BC7}"/>
              </a:ext>
            </a:extLst>
          </p:cNvPr>
          <p:cNvSpPr>
            <a:spLocks noChangeArrowheads="1"/>
          </p:cNvSpPr>
          <p:nvPr/>
        </p:nvSpPr>
        <p:spPr bwMode="auto">
          <a:xfrm>
            <a:off x="9336088" y="4076701"/>
            <a:ext cx="1111250" cy="1001713"/>
          </a:xfrm>
          <a:prstGeom prst="rect">
            <a:avLst/>
          </a:prstGeom>
          <a:solidFill>
            <a:srgbClr val="FF0066"/>
          </a:solidFill>
          <a:ln w="12700">
            <a:solidFill>
              <a:srgbClr val="000000"/>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1" name="Rectangle 11">
            <a:extLst>
              <a:ext uri="{FF2B5EF4-FFF2-40B4-BE49-F238E27FC236}">
                <a16:creationId xmlns:a16="http://schemas.microsoft.com/office/drawing/2014/main" id="{85126099-7173-427E-9AC0-551DEFE28888}"/>
              </a:ext>
            </a:extLst>
          </p:cNvPr>
          <p:cNvSpPr>
            <a:spLocks noChangeArrowheads="1"/>
          </p:cNvSpPr>
          <p:nvPr/>
        </p:nvSpPr>
        <p:spPr bwMode="auto">
          <a:xfrm>
            <a:off x="6929438" y="3349625"/>
            <a:ext cx="558800" cy="674688"/>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2" name="Rectangle 12">
            <a:extLst>
              <a:ext uri="{FF2B5EF4-FFF2-40B4-BE49-F238E27FC236}">
                <a16:creationId xmlns:a16="http://schemas.microsoft.com/office/drawing/2014/main" id="{0860B95C-A7ED-4635-8C48-93CFFB8E17A4}"/>
              </a:ext>
            </a:extLst>
          </p:cNvPr>
          <p:cNvSpPr>
            <a:spLocks noChangeArrowheads="1"/>
          </p:cNvSpPr>
          <p:nvPr/>
        </p:nvSpPr>
        <p:spPr bwMode="auto">
          <a:xfrm>
            <a:off x="6927851" y="1052513"/>
            <a:ext cx="1116013" cy="831850"/>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3" name="Rectangle 13">
            <a:extLst>
              <a:ext uri="{FF2B5EF4-FFF2-40B4-BE49-F238E27FC236}">
                <a16:creationId xmlns:a16="http://schemas.microsoft.com/office/drawing/2014/main" id="{2FE01B0E-C1A3-445A-82E4-1637B5048A20}"/>
              </a:ext>
            </a:extLst>
          </p:cNvPr>
          <p:cNvSpPr>
            <a:spLocks noChangeArrowheads="1"/>
          </p:cNvSpPr>
          <p:nvPr/>
        </p:nvSpPr>
        <p:spPr bwMode="auto">
          <a:xfrm>
            <a:off x="6915150" y="3357564"/>
            <a:ext cx="579438" cy="66357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4" name="Rectangle 14">
            <a:extLst>
              <a:ext uri="{FF2B5EF4-FFF2-40B4-BE49-F238E27FC236}">
                <a16:creationId xmlns:a16="http://schemas.microsoft.com/office/drawing/2014/main" id="{F0CB75AE-7FBD-409F-B53A-324DBBEACCAE}"/>
              </a:ext>
            </a:extLst>
          </p:cNvPr>
          <p:cNvSpPr>
            <a:spLocks noChangeArrowheads="1"/>
          </p:cNvSpPr>
          <p:nvPr/>
        </p:nvSpPr>
        <p:spPr bwMode="auto">
          <a:xfrm>
            <a:off x="6954839" y="5013325"/>
            <a:ext cx="1106487" cy="1011238"/>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5" name="Rectangle 15">
            <a:extLst>
              <a:ext uri="{FF2B5EF4-FFF2-40B4-BE49-F238E27FC236}">
                <a16:creationId xmlns:a16="http://schemas.microsoft.com/office/drawing/2014/main" id="{D08DE968-6243-4F8C-8703-773A0261B381}"/>
              </a:ext>
            </a:extLst>
          </p:cNvPr>
          <p:cNvSpPr>
            <a:spLocks noChangeArrowheads="1"/>
          </p:cNvSpPr>
          <p:nvPr/>
        </p:nvSpPr>
        <p:spPr bwMode="auto">
          <a:xfrm>
            <a:off x="9336088" y="4292601"/>
            <a:ext cx="1111250" cy="7921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6" name="Rectangle 16">
            <a:extLst>
              <a:ext uri="{FF2B5EF4-FFF2-40B4-BE49-F238E27FC236}">
                <a16:creationId xmlns:a16="http://schemas.microsoft.com/office/drawing/2014/main" id="{DAFA62B7-B436-40BB-89C2-4541D0B75332}"/>
              </a:ext>
            </a:extLst>
          </p:cNvPr>
          <p:cNvSpPr>
            <a:spLocks noChangeArrowheads="1"/>
          </p:cNvSpPr>
          <p:nvPr/>
        </p:nvSpPr>
        <p:spPr bwMode="auto">
          <a:xfrm>
            <a:off x="6954838" y="5229225"/>
            <a:ext cx="1111250" cy="8064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7" name="Rectangle 17">
            <a:extLst>
              <a:ext uri="{FF2B5EF4-FFF2-40B4-BE49-F238E27FC236}">
                <a16:creationId xmlns:a16="http://schemas.microsoft.com/office/drawing/2014/main" id="{E7A4011E-C18F-496D-AE0C-1E6DDE00309C}"/>
              </a:ext>
            </a:extLst>
          </p:cNvPr>
          <p:cNvSpPr>
            <a:spLocks noChangeArrowheads="1"/>
          </p:cNvSpPr>
          <p:nvPr/>
        </p:nvSpPr>
        <p:spPr bwMode="auto">
          <a:xfrm>
            <a:off x="6929439" y="1268414"/>
            <a:ext cx="1120775" cy="8143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8" name="Rectangle 18">
            <a:extLst>
              <a:ext uri="{FF2B5EF4-FFF2-40B4-BE49-F238E27FC236}">
                <a16:creationId xmlns:a16="http://schemas.microsoft.com/office/drawing/2014/main" id="{D1F75828-7164-4253-A2A2-4CD5430EA524}"/>
              </a:ext>
            </a:extLst>
          </p:cNvPr>
          <p:cNvSpPr>
            <a:spLocks noChangeArrowheads="1"/>
          </p:cNvSpPr>
          <p:nvPr/>
        </p:nvSpPr>
        <p:spPr bwMode="auto">
          <a:xfrm>
            <a:off x="4518025" y="2276475"/>
            <a:ext cx="1144588" cy="72548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89" name="Text Box 19">
            <a:extLst>
              <a:ext uri="{FF2B5EF4-FFF2-40B4-BE49-F238E27FC236}">
                <a16:creationId xmlns:a16="http://schemas.microsoft.com/office/drawing/2014/main" id="{47180852-A6A5-4E56-A054-58D3ED367010}"/>
              </a:ext>
            </a:extLst>
          </p:cNvPr>
          <p:cNvSpPr txBox="1">
            <a:spLocks noChangeArrowheads="1"/>
          </p:cNvSpPr>
          <p:nvPr/>
        </p:nvSpPr>
        <p:spPr bwMode="auto">
          <a:xfrm>
            <a:off x="2513013" y="1341438"/>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56690" name="Text Box 20">
            <a:extLst>
              <a:ext uri="{FF2B5EF4-FFF2-40B4-BE49-F238E27FC236}">
                <a16:creationId xmlns:a16="http://schemas.microsoft.com/office/drawing/2014/main" id="{E9C5109E-C039-4FE4-BA75-4E3E9847DEA2}"/>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56691" name="Text Box 21">
            <a:extLst>
              <a:ext uri="{FF2B5EF4-FFF2-40B4-BE49-F238E27FC236}">
                <a16:creationId xmlns:a16="http://schemas.microsoft.com/office/drawing/2014/main" id="{ECADBFB0-BFE5-4350-A8F8-69F2732953B3}"/>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56692" name="Text Box 22">
            <a:extLst>
              <a:ext uri="{FF2B5EF4-FFF2-40B4-BE49-F238E27FC236}">
                <a16:creationId xmlns:a16="http://schemas.microsoft.com/office/drawing/2014/main" id="{F9CAC9F8-A753-4FBA-AC26-F6C0951D9057}"/>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56693" name="Text Box 23">
            <a:extLst>
              <a:ext uri="{FF2B5EF4-FFF2-40B4-BE49-F238E27FC236}">
                <a16:creationId xmlns:a16="http://schemas.microsoft.com/office/drawing/2014/main" id="{DFC01A3B-2470-49DC-9621-5B979CC69033}"/>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56694" name="Group 24">
            <a:extLst>
              <a:ext uri="{FF2B5EF4-FFF2-40B4-BE49-F238E27FC236}">
                <a16:creationId xmlns:a16="http://schemas.microsoft.com/office/drawing/2014/main" id="{49EE6845-611A-4E7D-95AC-B7B7A8F6A118}"/>
              </a:ext>
            </a:extLst>
          </p:cNvPr>
          <p:cNvGrpSpPr>
            <a:grpSpLocks/>
          </p:cNvGrpSpPr>
          <p:nvPr/>
        </p:nvGrpSpPr>
        <p:grpSpPr bwMode="auto">
          <a:xfrm>
            <a:off x="5656264" y="1644650"/>
            <a:ext cx="1273175" cy="2038350"/>
            <a:chOff x="2575" y="781"/>
            <a:chExt cx="866" cy="1284"/>
          </a:xfrm>
        </p:grpSpPr>
        <p:sp>
          <p:nvSpPr>
            <p:cNvPr id="156712" name="Freeform 25">
              <a:extLst>
                <a:ext uri="{FF2B5EF4-FFF2-40B4-BE49-F238E27FC236}">
                  <a16:creationId xmlns:a16="http://schemas.microsoft.com/office/drawing/2014/main" id="{D3F87037-9342-4D9D-ABAD-7FC5FFFACD5E}"/>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713" name="Freeform 26">
              <a:extLst>
                <a:ext uri="{FF2B5EF4-FFF2-40B4-BE49-F238E27FC236}">
                  <a16:creationId xmlns:a16="http://schemas.microsoft.com/office/drawing/2014/main" id="{5583E6B0-2948-45B7-ADE9-AEB7BD05A670}"/>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6695" name="Rectangle 27">
            <a:extLst>
              <a:ext uri="{FF2B5EF4-FFF2-40B4-BE49-F238E27FC236}">
                <a16:creationId xmlns:a16="http://schemas.microsoft.com/office/drawing/2014/main" id="{FA38CB6D-A113-48A3-931C-2F542D8075B9}"/>
              </a:ext>
            </a:extLst>
          </p:cNvPr>
          <p:cNvSpPr>
            <a:spLocks noChangeArrowheads="1"/>
          </p:cNvSpPr>
          <p:nvPr/>
        </p:nvSpPr>
        <p:spPr bwMode="auto">
          <a:xfrm flipH="1">
            <a:off x="1692275" y="1484313"/>
            <a:ext cx="723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696" name="Text Box 28">
            <a:extLst>
              <a:ext uri="{FF2B5EF4-FFF2-40B4-BE49-F238E27FC236}">
                <a16:creationId xmlns:a16="http://schemas.microsoft.com/office/drawing/2014/main" id="{60BB3054-7952-4A04-ADF2-5847D2FCE77F}"/>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56697" name="Text Box 29">
            <a:extLst>
              <a:ext uri="{FF2B5EF4-FFF2-40B4-BE49-F238E27FC236}">
                <a16:creationId xmlns:a16="http://schemas.microsoft.com/office/drawing/2014/main" id="{A9F55674-162C-4191-8F1B-786984A09E87}"/>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56698" name="Text Box 30">
            <a:extLst>
              <a:ext uri="{FF2B5EF4-FFF2-40B4-BE49-F238E27FC236}">
                <a16:creationId xmlns:a16="http://schemas.microsoft.com/office/drawing/2014/main" id="{3FD5E46A-356C-40ED-89DD-99EC1556BDC0}"/>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graphicFrame>
        <p:nvGraphicFramePr>
          <p:cNvPr id="156699" name="Object 46">
            <a:extLst>
              <a:ext uri="{FF2B5EF4-FFF2-40B4-BE49-F238E27FC236}">
                <a16:creationId xmlns:a16="http://schemas.microsoft.com/office/drawing/2014/main" id="{80351E6D-1040-4640-BCE5-4DB91C8C3DBD}"/>
              </a:ext>
            </a:extLst>
          </p:cNvPr>
          <p:cNvGraphicFramePr>
            <a:graphicFrameLocks noChangeAspect="1"/>
          </p:cNvGraphicFramePr>
          <p:nvPr/>
        </p:nvGraphicFramePr>
        <p:xfrm>
          <a:off x="8616951" y="260351"/>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56699" name="Object 46">
                        <a:extLst>
                          <a:ext uri="{FF2B5EF4-FFF2-40B4-BE49-F238E27FC236}">
                            <a16:creationId xmlns:a16="http://schemas.microsoft.com/office/drawing/2014/main" id="{80351E6D-1040-4640-BCE5-4DB91C8C3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1" y="260351"/>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6700" name="Object 47">
            <a:extLst>
              <a:ext uri="{FF2B5EF4-FFF2-40B4-BE49-F238E27FC236}">
                <a16:creationId xmlns:a16="http://schemas.microsoft.com/office/drawing/2014/main" id="{06E14963-FA21-4098-A857-C579FA4C07EC}"/>
              </a:ext>
            </a:extLst>
          </p:cNvPr>
          <p:cNvGraphicFramePr>
            <a:graphicFrameLocks noChangeAspect="1"/>
          </p:cNvGraphicFramePr>
          <p:nvPr/>
        </p:nvGraphicFramePr>
        <p:xfrm>
          <a:off x="1774825" y="120651"/>
          <a:ext cx="939800" cy="931863"/>
        </p:xfrm>
        <a:graphic>
          <a:graphicData uri="http://schemas.openxmlformats.org/presentationml/2006/ole">
            <mc:AlternateContent xmlns:mc="http://schemas.openxmlformats.org/markup-compatibility/2006">
              <mc:Choice xmlns:v="urn:schemas-microsoft-com:vml" Requires="v">
                <p:oleObj name="Clip" r:id="rId5" imgW="2287616" imgH="1701980" progId="">
                  <p:embed/>
                </p:oleObj>
              </mc:Choice>
              <mc:Fallback>
                <p:oleObj name="Clip" r:id="rId5" imgW="2287616" imgH="1701980" progId="">
                  <p:embed/>
                  <p:pic>
                    <p:nvPicPr>
                      <p:cNvPr id="156700" name="Object 47">
                        <a:extLst>
                          <a:ext uri="{FF2B5EF4-FFF2-40B4-BE49-F238E27FC236}">
                            <a16:creationId xmlns:a16="http://schemas.microsoft.com/office/drawing/2014/main" id="{06E14963-FA21-4098-A857-C579FA4C07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120651"/>
                        <a:ext cx="939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6701" name="AutoShape 33">
            <a:extLst>
              <a:ext uri="{FF2B5EF4-FFF2-40B4-BE49-F238E27FC236}">
                <a16:creationId xmlns:a16="http://schemas.microsoft.com/office/drawing/2014/main" id="{62E4E68D-CC23-45B9-AD1D-4AB799165049}"/>
              </a:ext>
            </a:extLst>
          </p:cNvPr>
          <p:cNvSpPr>
            <a:spLocks noChangeArrowheads="1"/>
          </p:cNvSpPr>
          <p:nvPr/>
        </p:nvSpPr>
        <p:spPr bwMode="auto">
          <a:xfrm>
            <a:off x="7104064" y="4005264"/>
            <a:ext cx="287337" cy="503237"/>
          </a:xfrm>
          <a:prstGeom prst="upArrow">
            <a:avLst>
              <a:gd name="adj1" fmla="val 50000"/>
              <a:gd name="adj2" fmla="val 4378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702" name="AutoShape 34">
            <a:extLst>
              <a:ext uri="{FF2B5EF4-FFF2-40B4-BE49-F238E27FC236}">
                <a16:creationId xmlns:a16="http://schemas.microsoft.com/office/drawing/2014/main" id="{67BEA844-598F-4B42-B773-F1EBAA343741}"/>
              </a:ext>
            </a:extLst>
          </p:cNvPr>
          <p:cNvSpPr>
            <a:spLocks noChangeArrowheads="1"/>
          </p:cNvSpPr>
          <p:nvPr/>
        </p:nvSpPr>
        <p:spPr bwMode="auto">
          <a:xfrm rot="10800000">
            <a:off x="7391400" y="6207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703" name="AutoShape 35">
            <a:extLst>
              <a:ext uri="{FF2B5EF4-FFF2-40B4-BE49-F238E27FC236}">
                <a16:creationId xmlns:a16="http://schemas.microsoft.com/office/drawing/2014/main" id="{491618F0-F4C2-461F-9100-6288D2BDD7D4}"/>
              </a:ext>
            </a:extLst>
          </p:cNvPr>
          <p:cNvSpPr>
            <a:spLocks noChangeArrowheads="1"/>
          </p:cNvSpPr>
          <p:nvPr/>
        </p:nvSpPr>
        <p:spPr bwMode="auto">
          <a:xfrm rot="10800000">
            <a:off x="9191625" y="17002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704" name="Rectangle 36">
            <a:extLst>
              <a:ext uri="{FF2B5EF4-FFF2-40B4-BE49-F238E27FC236}">
                <a16:creationId xmlns:a16="http://schemas.microsoft.com/office/drawing/2014/main" id="{7674A7A2-2502-4DBB-89D0-C0105C195405}"/>
              </a:ext>
            </a:extLst>
          </p:cNvPr>
          <p:cNvSpPr>
            <a:spLocks noChangeArrowheads="1"/>
          </p:cNvSpPr>
          <p:nvPr/>
        </p:nvSpPr>
        <p:spPr bwMode="auto">
          <a:xfrm>
            <a:off x="7464426" y="476251"/>
            <a:ext cx="1655763" cy="144463"/>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705" name="Text Box 37">
            <a:extLst>
              <a:ext uri="{FF2B5EF4-FFF2-40B4-BE49-F238E27FC236}">
                <a16:creationId xmlns:a16="http://schemas.microsoft.com/office/drawing/2014/main" id="{B56B5D6A-7404-4F64-9FA0-9A2F9B535A72}"/>
              </a:ext>
            </a:extLst>
          </p:cNvPr>
          <p:cNvSpPr txBox="1">
            <a:spLocks noChangeArrowheads="1"/>
          </p:cNvSpPr>
          <p:nvPr/>
        </p:nvSpPr>
        <p:spPr bwMode="auto">
          <a:xfrm>
            <a:off x="8904289" y="2225675"/>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TA + NH</a:t>
            </a:r>
            <a:r>
              <a:rPr lang="cs-CZ" altLang="cs-CZ" sz="2400" baseline="-25000">
                <a:latin typeface="Times New Roman" panose="02020603050405020304" pitchFamily="18" charset="0"/>
              </a:rPr>
              <a:t>4</a:t>
            </a:r>
            <a:r>
              <a:rPr lang="cs-CZ" altLang="cs-CZ" sz="2400" baseline="30000">
                <a:latin typeface="Times New Roman" panose="02020603050405020304" pitchFamily="18" charset="0"/>
              </a:rPr>
              <a:t>+</a:t>
            </a:r>
          </a:p>
        </p:txBody>
      </p:sp>
      <p:sp>
        <p:nvSpPr>
          <p:cNvPr id="156706" name="AutoShape 38">
            <a:extLst>
              <a:ext uri="{FF2B5EF4-FFF2-40B4-BE49-F238E27FC236}">
                <a16:creationId xmlns:a16="http://schemas.microsoft.com/office/drawing/2014/main" id="{CA37BE23-C4CB-4BFD-959A-55434164426E}"/>
              </a:ext>
            </a:extLst>
          </p:cNvPr>
          <p:cNvSpPr>
            <a:spLocks noChangeArrowheads="1"/>
          </p:cNvSpPr>
          <p:nvPr/>
        </p:nvSpPr>
        <p:spPr bwMode="auto">
          <a:xfrm>
            <a:off x="2713039" y="1989139"/>
            <a:ext cx="287337" cy="935037"/>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707" name="AutoShape 39">
            <a:extLst>
              <a:ext uri="{FF2B5EF4-FFF2-40B4-BE49-F238E27FC236}">
                <a16:creationId xmlns:a16="http://schemas.microsoft.com/office/drawing/2014/main" id="{12B5EF45-86E5-496C-A66B-B640C6BC91F3}"/>
              </a:ext>
            </a:extLst>
          </p:cNvPr>
          <p:cNvSpPr>
            <a:spLocks noChangeArrowheads="1"/>
          </p:cNvSpPr>
          <p:nvPr/>
        </p:nvSpPr>
        <p:spPr bwMode="auto">
          <a:xfrm>
            <a:off x="2713039" y="260350"/>
            <a:ext cx="287337" cy="935038"/>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6708" name="Text Box 45">
            <a:extLst>
              <a:ext uri="{FF2B5EF4-FFF2-40B4-BE49-F238E27FC236}">
                <a16:creationId xmlns:a16="http://schemas.microsoft.com/office/drawing/2014/main" id="{E59CE5F7-8186-407E-8976-478A01D49FD9}"/>
              </a:ext>
            </a:extLst>
          </p:cNvPr>
          <p:cNvSpPr txBox="1">
            <a:spLocks noChangeArrowheads="1"/>
          </p:cNvSpPr>
          <p:nvPr/>
        </p:nvSpPr>
        <p:spPr bwMode="auto">
          <a:xfrm>
            <a:off x="1558926" y="5214938"/>
            <a:ext cx="5470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Pufrační poruchy acidobazické rovnováhy:</a:t>
            </a:r>
          </a:p>
          <a:p>
            <a:pPr lvl="1">
              <a:spcBef>
                <a:spcPct val="0"/>
              </a:spcBef>
              <a:buClrTx/>
              <a:buFontTx/>
              <a:buNone/>
            </a:pPr>
            <a:r>
              <a:rPr lang="cs-CZ" altLang="cs-CZ" sz="2400">
                <a:latin typeface="Times New Roman" panose="02020603050405020304" pitchFamily="18" charset="0"/>
              </a:rPr>
              <a:t>Kontrakční alkalémie</a:t>
            </a:r>
          </a:p>
        </p:txBody>
      </p:sp>
      <p:sp>
        <p:nvSpPr>
          <p:cNvPr id="156709" name="Text Box 42">
            <a:extLst>
              <a:ext uri="{FF2B5EF4-FFF2-40B4-BE49-F238E27FC236}">
                <a16:creationId xmlns:a16="http://schemas.microsoft.com/office/drawing/2014/main" id="{F611F943-03D8-463E-BB67-F6EF349C493C}"/>
              </a:ext>
            </a:extLst>
          </p:cNvPr>
          <p:cNvSpPr txBox="1">
            <a:spLocks noChangeArrowheads="1"/>
          </p:cNvSpPr>
          <p:nvPr/>
        </p:nvSpPr>
        <p:spPr bwMode="auto">
          <a:xfrm>
            <a:off x="1703389" y="299720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rgbClr val="FF9933"/>
                </a:solidFill>
                <a:latin typeface="Times New Roman" panose="02020603050405020304" pitchFamily="18" charset="0"/>
              </a:rPr>
              <a:t> bilance CO</a:t>
            </a:r>
            <a:r>
              <a:rPr lang="cs-CZ" altLang="cs-CZ" sz="2400" b="1" baseline="-25000">
                <a:solidFill>
                  <a:srgbClr val="FF9933"/>
                </a:solidFill>
                <a:latin typeface="Times New Roman" panose="02020603050405020304" pitchFamily="18" charset="0"/>
              </a:rPr>
              <a:t>2</a:t>
            </a:r>
            <a:endParaRPr lang="cs-CZ" altLang="cs-CZ" sz="2400" b="1" baseline="30000">
              <a:solidFill>
                <a:srgbClr val="FF9933"/>
              </a:solidFill>
              <a:latin typeface="Times New Roman" panose="02020603050405020304" pitchFamily="18" charset="0"/>
            </a:endParaRPr>
          </a:p>
        </p:txBody>
      </p:sp>
      <p:sp>
        <p:nvSpPr>
          <p:cNvPr id="156710" name="Text Box 43">
            <a:extLst>
              <a:ext uri="{FF2B5EF4-FFF2-40B4-BE49-F238E27FC236}">
                <a16:creationId xmlns:a16="http://schemas.microsoft.com/office/drawing/2014/main" id="{ECF5C88C-E6A5-4047-B674-BA0DA0470C0A}"/>
              </a:ext>
            </a:extLst>
          </p:cNvPr>
          <p:cNvSpPr txBox="1">
            <a:spLocks noChangeArrowheads="1"/>
          </p:cNvSpPr>
          <p:nvPr/>
        </p:nvSpPr>
        <p:spPr bwMode="auto">
          <a:xfrm>
            <a:off x="6419851" y="4510089"/>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chemeClr val="accent2"/>
                </a:solidFill>
                <a:latin typeface="Times New Roman" panose="02020603050405020304" pitchFamily="18" charset="0"/>
              </a:rPr>
              <a:t>bilance H</a:t>
            </a:r>
            <a:r>
              <a:rPr lang="cs-CZ" altLang="cs-CZ" sz="2400" b="1" baseline="30000">
                <a:solidFill>
                  <a:schemeClr val="accent2"/>
                </a:solidFill>
                <a:latin typeface="Times New Roman" panose="02020603050405020304" pitchFamily="18" charset="0"/>
              </a:rPr>
              <a:t>+</a:t>
            </a:r>
          </a:p>
        </p:txBody>
      </p:sp>
      <p:sp>
        <p:nvSpPr>
          <p:cNvPr id="156711" name="Text Box 41">
            <a:extLst>
              <a:ext uri="{FF2B5EF4-FFF2-40B4-BE49-F238E27FC236}">
                <a16:creationId xmlns:a16="http://schemas.microsoft.com/office/drawing/2014/main" id="{40F4E3BF-F704-444E-BB84-30530EC3BB41}"/>
              </a:ext>
            </a:extLst>
          </p:cNvPr>
          <p:cNvSpPr txBox="1">
            <a:spLocks noChangeArrowheads="1"/>
          </p:cNvSpPr>
          <p:nvPr/>
        </p:nvSpPr>
        <p:spPr bwMode="auto">
          <a:xfrm>
            <a:off x="3987800" y="136526"/>
            <a:ext cx="242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Hemokoncentrace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47">
            <a:extLst>
              <a:ext uri="{FF2B5EF4-FFF2-40B4-BE49-F238E27FC236}">
                <a16:creationId xmlns:a16="http://schemas.microsoft.com/office/drawing/2014/main" id="{A3F665EF-24E7-4F5C-9E0F-33938EF92682}"/>
              </a:ext>
            </a:extLst>
          </p:cNvPr>
          <p:cNvSpPr>
            <a:spLocks noChangeArrowheads="1"/>
          </p:cNvSpPr>
          <p:nvPr/>
        </p:nvSpPr>
        <p:spPr bwMode="auto">
          <a:xfrm>
            <a:off x="6959600" y="4868864"/>
            <a:ext cx="1106488" cy="1011237"/>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23" name="Rectangle 46">
            <a:extLst>
              <a:ext uri="{FF2B5EF4-FFF2-40B4-BE49-F238E27FC236}">
                <a16:creationId xmlns:a16="http://schemas.microsoft.com/office/drawing/2014/main" id="{AFAA2D5D-5563-4079-BC27-0E5385F6E476}"/>
              </a:ext>
            </a:extLst>
          </p:cNvPr>
          <p:cNvSpPr>
            <a:spLocks noChangeArrowheads="1"/>
          </p:cNvSpPr>
          <p:nvPr/>
        </p:nvSpPr>
        <p:spPr bwMode="auto">
          <a:xfrm>
            <a:off x="6938963" y="1052513"/>
            <a:ext cx="1116012" cy="8318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grpSp>
        <p:nvGrpSpPr>
          <p:cNvPr id="158724" name="Group 4">
            <a:extLst>
              <a:ext uri="{FF2B5EF4-FFF2-40B4-BE49-F238E27FC236}">
                <a16:creationId xmlns:a16="http://schemas.microsoft.com/office/drawing/2014/main" id="{C1F63ED1-170A-471D-B4EB-67832E4F713D}"/>
              </a:ext>
            </a:extLst>
          </p:cNvPr>
          <p:cNvGrpSpPr>
            <a:grpSpLocks/>
          </p:cNvGrpSpPr>
          <p:nvPr/>
        </p:nvGrpSpPr>
        <p:grpSpPr bwMode="auto">
          <a:xfrm flipH="1">
            <a:off x="3328989" y="1643063"/>
            <a:ext cx="1171575" cy="2038350"/>
            <a:chOff x="2575" y="781"/>
            <a:chExt cx="866" cy="1284"/>
          </a:xfrm>
        </p:grpSpPr>
        <p:sp>
          <p:nvSpPr>
            <p:cNvPr id="158769" name="Freeform 5">
              <a:extLst>
                <a:ext uri="{FF2B5EF4-FFF2-40B4-BE49-F238E27FC236}">
                  <a16:creationId xmlns:a16="http://schemas.microsoft.com/office/drawing/2014/main" id="{C373F613-9F69-4835-B778-152221994776}"/>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70" name="Freeform 6">
              <a:extLst>
                <a:ext uri="{FF2B5EF4-FFF2-40B4-BE49-F238E27FC236}">
                  <a16:creationId xmlns:a16="http://schemas.microsoft.com/office/drawing/2014/main" id="{84119393-5130-4262-A939-EB1514E42D52}"/>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8725" name="Rectangle 7">
            <a:extLst>
              <a:ext uri="{FF2B5EF4-FFF2-40B4-BE49-F238E27FC236}">
                <a16:creationId xmlns:a16="http://schemas.microsoft.com/office/drawing/2014/main" id="{4D55221E-488E-46EA-908A-4CC2B4CD48A2}"/>
              </a:ext>
            </a:extLst>
          </p:cNvPr>
          <p:cNvSpPr>
            <a:spLocks noChangeArrowheads="1"/>
          </p:cNvSpPr>
          <p:nvPr/>
        </p:nvSpPr>
        <p:spPr bwMode="auto">
          <a:xfrm>
            <a:off x="2417763" y="1196976"/>
            <a:ext cx="927100" cy="784225"/>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26" name="Freeform 8">
            <a:extLst>
              <a:ext uri="{FF2B5EF4-FFF2-40B4-BE49-F238E27FC236}">
                <a16:creationId xmlns:a16="http://schemas.microsoft.com/office/drawing/2014/main" id="{0C7E26CB-3985-42BC-8C68-9FF7167A3C07}"/>
              </a:ext>
            </a:extLst>
          </p:cNvPr>
          <p:cNvSpPr>
            <a:spLocks/>
          </p:cNvSpPr>
          <p:nvPr/>
        </p:nvSpPr>
        <p:spPr bwMode="auto">
          <a:xfrm>
            <a:off x="7491413" y="3690938"/>
            <a:ext cx="1846262" cy="1039812"/>
          </a:xfrm>
          <a:custGeom>
            <a:avLst/>
            <a:gdLst>
              <a:gd name="T0" fmla="*/ 2147483646 w 1163"/>
              <a:gd name="T1" fmla="*/ 2147483646 h 655"/>
              <a:gd name="T2" fmla="*/ 2147483646 w 1163"/>
              <a:gd name="T3" fmla="*/ 2147483646 h 655"/>
              <a:gd name="T4" fmla="*/ 2147483646 w 1163"/>
              <a:gd name="T5" fmla="*/ 2147483646 h 655"/>
              <a:gd name="T6" fmla="*/ 2147483646 w 1163"/>
              <a:gd name="T7" fmla="*/ 2147483646 h 655"/>
              <a:gd name="T8" fmla="*/ 2147483646 w 1163"/>
              <a:gd name="T9" fmla="*/ 0 h 655"/>
              <a:gd name="T10" fmla="*/ 0 w 1163"/>
              <a:gd name="T11" fmla="*/ 0 h 655"/>
              <a:gd name="T12" fmla="*/ 0 60000 65536"/>
              <a:gd name="T13" fmla="*/ 0 60000 65536"/>
              <a:gd name="T14" fmla="*/ 0 60000 65536"/>
              <a:gd name="T15" fmla="*/ 0 60000 65536"/>
              <a:gd name="T16" fmla="*/ 0 60000 65536"/>
              <a:gd name="T17" fmla="*/ 0 60000 65536"/>
              <a:gd name="T18" fmla="*/ 0 w 1163"/>
              <a:gd name="T19" fmla="*/ 0 h 655"/>
              <a:gd name="T20" fmla="*/ 1163 w 1163"/>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63" h="655">
                <a:moveTo>
                  <a:pt x="1163" y="655"/>
                </a:moveTo>
                <a:lnTo>
                  <a:pt x="767" y="655"/>
                </a:lnTo>
                <a:cubicBezTo>
                  <a:pt x="691" y="637"/>
                  <a:pt x="713" y="640"/>
                  <a:pt x="702" y="548"/>
                </a:cubicBezTo>
                <a:lnTo>
                  <a:pt x="702" y="101"/>
                </a:lnTo>
                <a:cubicBezTo>
                  <a:pt x="683" y="10"/>
                  <a:pt x="707" y="17"/>
                  <a:pt x="590" y="0"/>
                </a:cubicBezTo>
                <a:lnTo>
                  <a:pt x="0"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27" name="Freeform 9">
            <a:extLst>
              <a:ext uri="{FF2B5EF4-FFF2-40B4-BE49-F238E27FC236}">
                <a16:creationId xmlns:a16="http://schemas.microsoft.com/office/drawing/2014/main" id="{68E36B2D-388F-4EF5-9001-80EE75205F1F}"/>
              </a:ext>
            </a:extLst>
          </p:cNvPr>
          <p:cNvSpPr>
            <a:spLocks/>
          </p:cNvSpPr>
          <p:nvPr/>
        </p:nvSpPr>
        <p:spPr bwMode="auto">
          <a:xfrm flipH="1" flipV="1">
            <a:off x="8115301" y="4721225"/>
            <a:ext cx="1222375" cy="1023938"/>
          </a:xfrm>
          <a:custGeom>
            <a:avLst/>
            <a:gdLst>
              <a:gd name="T0" fmla="*/ 0 w 866"/>
              <a:gd name="T1" fmla="*/ 2147483646 h 645"/>
              <a:gd name="T2" fmla="*/ 2147483646 w 866"/>
              <a:gd name="T3" fmla="*/ 2147483646 h 645"/>
              <a:gd name="T4" fmla="*/ 2147483646 w 866"/>
              <a:gd name="T5" fmla="*/ 2147483646 h 645"/>
              <a:gd name="T6" fmla="*/ 2147483646 w 866"/>
              <a:gd name="T7" fmla="*/ 2147483646 h 645"/>
              <a:gd name="T8" fmla="*/ 2147483646 w 866"/>
              <a:gd name="T9" fmla="*/ 0 h 645"/>
              <a:gd name="T10" fmla="*/ 214748364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28" name="Rectangle 10">
            <a:extLst>
              <a:ext uri="{FF2B5EF4-FFF2-40B4-BE49-F238E27FC236}">
                <a16:creationId xmlns:a16="http://schemas.microsoft.com/office/drawing/2014/main" id="{B7499EC5-A836-4E7E-878B-A34908ABBEA0}"/>
              </a:ext>
            </a:extLst>
          </p:cNvPr>
          <p:cNvSpPr>
            <a:spLocks noChangeArrowheads="1"/>
          </p:cNvSpPr>
          <p:nvPr/>
        </p:nvSpPr>
        <p:spPr bwMode="auto">
          <a:xfrm>
            <a:off x="9336088" y="4149725"/>
            <a:ext cx="1111250" cy="928688"/>
          </a:xfrm>
          <a:prstGeom prst="rect">
            <a:avLst/>
          </a:prstGeom>
          <a:solidFill>
            <a:srgbClr val="FF0066"/>
          </a:solidFill>
          <a:ln w="12700">
            <a:solidFill>
              <a:srgbClr val="000000"/>
            </a:solidFill>
            <a:prstDash val="sysDot"/>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29" name="Rectangle 11">
            <a:extLst>
              <a:ext uri="{FF2B5EF4-FFF2-40B4-BE49-F238E27FC236}">
                <a16:creationId xmlns:a16="http://schemas.microsoft.com/office/drawing/2014/main" id="{4E6D4B30-4A5B-4047-8D87-EB9A742D9372}"/>
              </a:ext>
            </a:extLst>
          </p:cNvPr>
          <p:cNvSpPr>
            <a:spLocks noChangeArrowheads="1"/>
          </p:cNvSpPr>
          <p:nvPr/>
        </p:nvSpPr>
        <p:spPr bwMode="auto">
          <a:xfrm>
            <a:off x="6929438" y="3357564"/>
            <a:ext cx="558800" cy="530225"/>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0" name="Rectangle 12">
            <a:extLst>
              <a:ext uri="{FF2B5EF4-FFF2-40B4-BE49-F238E27FC236}">
                <a16:creationId xmlns:a16="http://schemas.microsoft.com/office/drawing/2014/main" id="{6F7C55EC-CAD3-4743-AA3C-831723FA7D96}"/>
              </a:ext>
            </a:extLst>
          </p:cNvPr>
          <p:cNvSpPr>
            <a:spLocks noChangeArrowheads="1"/>
          </p:cNvSpPr>
          <p:nvPr/>
        </p:nvSpPr>
        <p:spPr bwMode="auto">
          <a:xfrm>
            <a:off x="6927851" y="1196975"/>
            <a:ext cx="1116013" cy="687388"/>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1" name="Rectangle 13">
            <a:extLst>
              <a:ext uri="{FF2B5EF4-FFF2-40B4-BE49-F238E27FC236}">
                <a16:creationId xmlns:a16="http://schemas.microsoft.com/office/drawing/2014/main" id="{F18C4BAC-1801-4787-8801-261D6B492F25}"/>
              </a:ext>
            </a:extLst>
          </p:cNvPr>
          <p:cNvSpPr>
            <a:spLocks noChangeArrowheads="1"/>
          </p:cNvSpPr>
          <p:nvPr/>
        </p:nvSpPr>
        <p:spPr bwMode="auto">
          <a:xfrm>
            <a:off x="6915150" y="3500438"/>
            <a:ext cx="579438" cy="52070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2" name="Rectangle 14">
            <a:extLst>
              <a:ext uri="{FF2B5EF4-FFF2-40B4-BE49-F238E27FC236}">
                <a16:creationId xmlns:a16="http://schemas.microsoft.com/office/drawing/2014/main" id="{3D6FE5E8-C586-4496-B3A1-7DA8777D645A}"/>
              </a:ext>
            </a:extLst>
          </p:cNvPr>
          <p:cNvSpPr>
            <a:spLocks noChangeArrowheads="1"/>
          </p:cNvSpPr>
          <p:nvPr/>
        </p:nvSpPr>
        <p:spPr bwMode="auto">
          <a:xfrm>
            <a:off x="6954839" y="5013325"/>
            <a:ext cx="1106487" cy="1011238"/>
          </a:xfrm>
          <a:prstGeom prst="rect">
            <a:avLst/>
          </a:prstGeom>
          <a:solidFill>
            <a:srgbClr val="FF0066"/>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3" name="Rectangle 15">
            <a:extLst>
              <a:ext uri="{FF2B5EF4-FFF2-40B4-BE49-F238E27FC236}">
                <a16:creationId xmlns:a16="http://schemas.microsoft.com/office/drawing/2014/main" id="{94F25130-9AB8-4A39-8288-547EFF955E96}"/>
              </a:ext>
            </a:extLst>
          </p:cNvPr>
          <p:cNvSpPr>
            <a:spLocks noChangeArrowheads="1"/>
          </p:cNvSpPr>
          <p:nvPr/>
        </p:nvSpPr>
        <p:spPr bwMode="auto">
          <a:xfrm>
            <a:off x="9336088" y="4292601"/>
            <a:ext cx="1111250" cy="792163"/>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4" name="Rectangle 16">
            <a:extLst>
              <a:ext uri="{FF2B5EF4-FFF2-40B4-BE49-F238E27FC236}">
                <a16:creationId xmlns:a16="http://schemas.microsoft.com/office/drawing/2014/main" id="{4AC764E1-8FC4-4AAB-B9DD-6C9A8BC8760A}"/>
              </a:ext>
            </a:extLst>
          </p:cNvPr>
          <p:cNvSpPr>
            <a:spLocks noChangeArrowheads="1"/>
          </p:cNvSpPr>
          <p:nvPr/>
        </p:nvSpPr>
        <p:spPr bwMode="auto">
          <a:xfrm>
            <a:off x="6954838" y="5229225"/>
            <a:ext cx="1111250" cy="806450"/>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5" name="Rectangle 17">
            <a:extLst>
              <a:ext uri="{FF2B5EF4-FFF2-40B4-BE49-F238E27FC236}">
                <a16:creationId xmlns:a16="http://schemas.microsoft.com/office/drawing/2014/main" id="{5F50813A-3413-4AA6-9742-38AA8C96F9C5}"/>
              </a:ext>
            </a:extLst>
          </p:cNvPr>
          <p:cNvSpPr>
            <a:spLocks noChangeArrowheads="1"/>
          </p:cNvSpPr>
          <p:nvPr/>
        </p:nvSpPr>
        <p:spPr bwMode="auto">
          <a:xfrm>
            <a:off x="6929439" y="1268414"/>
            <a:ext cx="1120775" cy="814387"/>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6" name="Rectangle 18">
            <a:extLst>
              <a:ext uri="{FF2B5EF4-FFF2-40B4-BE49-F238E27FC236}">
                <a16:creationId xmlns:a16="http://schemas.microsoft.com/office/drawing/2014/main" id="{876FC7A2-1001-4BF5-85E4-075E822EDA9B}"/>
              </a:ext>
            </a:extLst>
          </p:cNvPr>
          <p:cNvSpPr>
            <a:spLocks noChangeArrowheads="1"/>
          </p:cNvSpPr>
          <p:nvPr/>
        </p:nvSpPr>
        <p:spPr bwMode="auto">
          <a:xfrm>
            <a:off x="4518025" y="2276475"/>
            <a:ext cx="1144588" cy="725488"/>
          </a:xfrm>
          <a:prstGeom prst="rect">
            <a:avLst/>
          </a:prstGeom>
          <a:solidFill>
            <a:schemeClr val="accent1"/>
          </a:solidFill>
          <a:ln w="12700">
            <a:solidFill>
              <a:srgbClr val="000000"/>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37" name="Text Box 19">
            <a:extLst>
              <a:ext uri="{FF2B5EF4-FFF2-40B4-BE49-F238E27FC236}">
                <a16:creationId xmlns:a16="http://schemas.microsoft.com/office/drawing/2014/main" id="{252304BD-C938-4082-9E87-5DBE05429BDB}"/>
              </a:ext>
            </a:extLst>
          </p:cNvPr>
          <p:cNvSpPr txBox="1">
            <a:spLocks noChangeArrowheads="1"/>
          </p:cNvSpPr>
          <p:nvPr/>
        </p:nvSpPr>
        <p:spPr bwMode="auto">
          <a:xfrm>
            <a:off x="2513013" y="1341438"/>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CO</a:t>
            </a:r>
            <a:r>
              <a:rPr lang="cs-CZ" altLang="cs-CZ" sz="2400" b="1" baseline="-25000">
                <a:latin typeface="Arial" panose="020B0604020202020204" pitchFamily="34" charset="0"/>
              </a:rPr>
              <a:t>2</a:t>
            </a:r>
            <a:endParaRPr lang="cs-CZ" altLang="cs-CZ" sz="2400">
              <a:latin typeface="Times New Roman" panose="02020603050405020304" pitchFamily="18" charset="0"/>
            </a:endParaRPr>
          </a:p>
        </p:txBody>
      </p:sp>
      <p:sp>
        <p:nvSpPr>
          <p:cNvPr id="158738" name="Text Box 20">
            <a:extLst>
              <a:ext uri="{FF2B5EF4-FFF2-40B4-BE49-F238E27FC236}">
                <a16:creationId xmlns:a16="http://schemas.microsoft.com/office/drawing/2014/main" id="{9163F71C-46A6-40B9-95B0-3CB95FBA6F8E}"/>
              </a:ext>
            </a:extLst>
          </p:cNvPr>
          <p:cNvSpPr txBox="1">
            <a:spLocks noChangeArrowheads="1"/>
          </p:cNvSpPr>
          <p:nvPr/>
        </p:nvSpPr>
        <p:spPr bwMode="auto">
          <a:xfrm>
            <a:off x="2554288" y="34417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O</a:t>
            </a:r>
            <a:endParaRPr lang="cs-CZ" altLang="cs-CZ" sz="2400">
              <a:latin typeface="Times New Roman" panose="02020603050405020304" pitchFamily="18" charset="0"/>
            </a:endParaRPr>
          </a:p>
        </p:txBody>
      </p:sp>
      <p:sp>
        <p:nvSpPr>
          <p:cNvPr id="158739" name="Text Box 21">
            <a:extLst>
              <a:ext uri="{FF2B5EF4-FFF2-40B4-BE49-F238E27FC236}">
                <a16:creationId xmlns:a16="http://schemas.microsoft.com/office/drawing/2014/main" id="{12DCE613-A9D9-4E6F-83BA-602AE7591A13}"/>
              </a:ext>
            </a:extLst>
          </p:cNvPr>
          <p:cNvSpPr txBox="1">
            <a:spLocks noChangeArrowheads="1"/>
          </p:cNvSpPr>
          <p:nvPr/>
        </p:nvSpPr>
        <p:spPr bwMode="auto">
          <a:xfrm>
            <a:off x="4559300" y="2492375"/>
            <a:ext cx="108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25000">
                <a:latin typeface="Arial" panose="020B0604020202020204" pitchFamily="34" charset="0"/>
              </a:rPr>
              <a:t>2</a:t>
            </a:r>
            <a:r>
              <a:rPr lang="cs-CZ" altLang="cs-CZ" sz="2400" b="1">
                <a:latin typeface="Arial" panose="020B0604020202020204" pitchFamily="34" charset="0"/>
              </a:rPr>
              <a:t>CO</a:t>
            </a:r>
            <a:r>
              <a:rPr lang="cs-CZ" altLang="cs-CZ" sz="2400" b="1" baseline="-25000">
                <a:latin typeface="Arial" panose="020B0604020202020204" pitchFamily="34" charset="0"/>
              </a:rPr>
              <a:t>3</a:t>
            </a:r>
            <a:endParaRPr lang="cs-CZ" altLang="cs-CZ" sz="2400">
              <a:latin typeface="Times New Roman" panose="02020603050405020304" pitchFamily="18" charset="0"/>
            </a:endParaRPr>
          </a:p>
        </p:txBody>
      </p:sp>
      <p:sp>
        <p:nvSpPr>
          <p:cNvPr id="158740" name="Text Box 22">
            <a:extLst>
              <a:ext uri="{FF2B5EF4-FFF2-40B4-BE49-F238E27FC236}">
                <a16:creationId xmlns:a16="http://schemas.microsoft.com/office/drawing/2014/main" id="{3126CBC1-D935-403C-961D-8701DB9A9292}"/>
              </a:ext>
            </a:extLst>
          </p:cNvPr>
          <p:cNvSpPr txBox="1">
            <a:spLocks noChangeArrowheads="1"/>
          </p:cNvSpPr>
          <p:nvPr/>
        </p:nvSpPr>
        <p:spPr bwMode="auto">
          <a:xfrm>
            <a:off x="7096126" y="1462088"/>
            <a:ext cx="97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HCO</a:t>
            </a:r>
            <a:r>
              <a:rPr lang="cs-CZ" altLang="cs-CZ" sz="2400" b="1" baseline="-25000">
                <a:latin typeface="Arial" panose="020B0604020202020204" pitchFamily="34" charset="0"/>
              </a:rPr>
              <a:t>3</a:t>
            </a:r>
            <a:endParaRPr lang="cs-CZ" altLang="cs-CZ" sz="2400" b="1">
              <a:latin typeface="Times New Roman" panose="02020603050405020304" pitchFamily="18" charset="0"/>
            </a:endParaRPr>
          </a:p>
        </p:txBody>
      </p:sp>
      <p:sp>
        <p:nvSpPr>
          <p:cNvPr id="158741" name="Text Box 23">
            <a:extLst>
              <a:ext uri="{FF2B5EF4-FFF2-40B4-BE49-F238E27FC236}">
                <a16:creationId xmlns:a16="http://schemas.microsoft.com/office/drawing/2014/main" id="{34DEAFB8-A734-4F73-AF78-AD0A7A7EEE62}"/>
              </a:ext>
            </a:extLst>
          </p:cNvPr>
          <p:cNvSpPr txBox="1">
            <a:spLocks noChangeArrowheads="1"/>
          </p:cNvSpPr>
          <p:nvPr/>
        </p:nvSpPr>
        <p:spPr bwMode="auto">
          <a:xfrm>
            <a:off x="7064376" y="3516313"/>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grpSp>
        <p:nvGrpSpPr>
          <p:cNvPr id="158742" name="Group 24">
            <a:extLst>
              <a:ext uri="{FF2B5EF4-FFF2-40B4-BE49-F238E27FC236}">
                <a16:creationId xmlns:a16="http://schemas.microsoft.com/office/drawing/2014/main" id="{DBF5F603-5B40-4C79-B413-3180037464D0}"/>
              </a:ext>
            </a:extLst>
          </p:cNvPr>
          <p:cNvGrpSpPr>
            <a:grpSpLocks/>
          </p:cNvGrpSpPr>
          <p:nvPr/>
        </p:nvGrpSpPr>
        <p:grpSpPr bwMode="auto">
          <a:xfrm>
            <a:off x="5656264" y="1644650"/>
            <a:ext cx="1273175" cy="2038350"/>
            <a:chOff x="2575" y="781"/>
            <a:chExt cx="866" cy="1284"/>
          </a:xfrm>
        </p:grpSpPr>
        <p:sp>
          <p:nvSpPr>
            <p:cNvPr id="158767" name="Freeform 25">
              <a:extLst>
                <a:ext uri="{FF2B5EF4-FFF2-40B4-BE49-F238E27FC236}">
                  <a16:creationId xmlns:a16="http://schemas.microsoft.com/office/drawing/2014/main" id="{D4099D61-AED2-4986-9A35-9311EE23F364}"/>
                </a:ext>
              </a:extLst>
            </p:cNvPr>
            <p:cNvSpPr>
              <a:spLocks/>
            </p:cNvSpPr>
            <p:nvPr/>
          </p:nvSpPr>
          <p:spPr bwMode="auto">
            <a:xfrm>
              <a:off x="2575" y="781"/>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68" name="Freeform 26">
              <a:extLst>
                <a:ext uri="{FF2B5EF4-FFF2-40B4-BE49-F238E27FC236}">
                  <a16:creationId xmlns:a16="http://schemas.microsoft.com/office/drawing/2014/main" id="{B0DDD87C-F879-436D-B626-82FE80B0930C}"/>
                </a:ext>
              </a:extLst>
            </p:cNvPr>
            <p:cNvSpPr>
              <a:spLocks/>
            </p:cNvSpPr>
            <p:nvPr/>
          </p:nvSpPr>
          <p:spPr bwMode="auto">
            <a:xfrm flipV="1">
              <a:off x="2575" y="1420"/>
              <a:ext cx="866" cy="645"/>
            </a:xfrm>
            <a:custGeom>
              <a:avLst/>
              <a:gdLst>
                <a:gd name="T0" fmla="*/ 0 w 866"/>
                <a:gd name="T1" fmla="*/ 645 h 645"/>
                <a:gd name="T2" fmla="*/ 442 w 866"/>
                <a:gd name="T3" fmla="*/ 645 h 645"/>
                <a:gd name="T4" fmla="*/ 515 w 866"/>
                <a:gd name="T5" fmla="*/ 538 h 645"/>
                <a:gd name="T6" fmla="*/ 515 w 866"/>
                <a:gd name="T7" fmla="*/ 91 h 645"/>
                <a:gd name="T8" fmla="*/ 606 w 866"/>
                <a:gd name="T9" fmla="*/ 0 h 645"/>
                <a:gd name="T10" fmla="*/ 866 w 866"/>
                <a:gd name="T11" fmla="*/ 0 h 645"/>
                <a:gd name="T12" fmla="*/ 0 60000 65536"/>
                <a:gd name="T13" fmla="*/ 0 60000 65536"/>
                <a:gd name="T14" fmla="*/ 0 60000 65536"/>
                <a:gd name="T15" fmla="*/ 0 60000 65536"/>
                <a:gd name="T16" fmla="*/ 0 60000 65536"/>
                <a:gd name="T17" fmla="*/ 0 60000 65536"/>
                <a:gd name="T18" fmla="*/ 0 w 866"/>
                <a:gd name="T19" fmla="*/ 0 h 645"/>
                <a:gd name="T20" fmla="*/ 866 w 866"/>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866" h="645">
                  <a:moveTo>
                    <a:pt x="0" y="645"/>
                  </a:moveTo>
                  <a:lnTo>
                    <a:pt x="442" y="645"/>
                  </a:lnTo>
                  <a:cubicBezTo>
                    <a:pt x="528" y="627"/>
                    <a:pt x="503" y="630"/>
                    <a:pt x="515" y="538"/>
                  </a:cubicBezTo>
                  <a:lnTo>
                    <a:pt x="515" y="91"/>
                  </a:lnTo>
                  <a:cubicBezTo>
                    <a:pt x="530" y="1"/>
                    <a:pt x="548" y="15"/>
                    <a:pt x="606" y="0"/>
                  </a:cubicBezTo>
                  <a:lnTo>
                    <a:pt x="866" y="0"/>
                  </a:ln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8743" name="Text Box 28">
            <a:extLst>
              <a:ext uri="{FF2B5EF4-FFF2-40B4-BE49-F238E27FC236}">
                <a16:creationId xmlns:a16="http://schemas.microsoft.com/office/drawing/2014/main" id="{34071BB4-0B32-477C-833C-1D40E14A44CC}"/>
              </a:ext>
            </a:extLst>
          </p:cNvPr>
          <p:cNvSpPr txBox="1">
            <a:spLocks noChangeArrowheads="1"/>
          </p:cNvSpPr>
          <p:nvPr/>
        </p:nvSpPr>
        <p:spPr bwMode="auto">
          <a:xfrm>
            <a:off x="7124700" y="54641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Buf </a:t>
            </a:r>
            <a:r>
              <a:rPr lang="cs-CZ" altLang="cs-CZ" sz="2400" b="1" baseline="70000">
                <a:latin typeface="Arial" panose="020B0604020202020204" pitchFamily="34" charset="0"/>
              </a:rPr>
              <a:t>-</a:t>
            </a:r>
            <a:endParaRPr lang="cs-CZ" altLang="cs-CZ" sz="2400" b="1">
              <a:latin typeface="Times New Roman" panose="02020603050405020304" pitchFamily="18" charset="0"/>
            </a:endParaRPr>
          </a:p>
        </p:txBody>
      </p:sp>
      <p:sp>
        <p:nvSpPr>
          <p:cNvPr id="158744" name="Text Box 29">
            <a:extLst>
              <a:ext uri="{FF2B5EF4-FFF2-40B4-BE49-F238E27FC236}">
                <a16:creationId xmlns:a16="http://schemas.microsoft.com/office/drawing/2014/main" id="{E5CFD3B7-4C1A-4B75-94F3-19F6FE87115E}"/>
              </a:ext>
            </a:extLst>
          </p:cNvPr>
          <p:cNvSpPr txBox="1">
            <a:spLocks noChangeArrowheads="1"/>
          </p:cNvSpPr>
          <p:nvPr/>
        </p:nvSpPr>
        <p:spPr bwMode="auto">
          <a:xfrm>
            <a:off x="9494838" y="4549775"/>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b="1">
                <a:latin typeface="Arial" panose="020B0604020202020204" pitchFamily="34" charset="0"/>
              </a:rPr>
              <a:t>HBuf</a:t>
            </a:r>
            <a:endParaRPr lang="cs-CZ" altLang="cs-CZ" sz="2400" b="1">
              <a:latin typeface="Times New Roman" panose="02020603050405020304" pitchFamily="18" charset="0"/>
            </a:endParaRPr>
          </a:p>
        </p:txBody>
      </p:sp>
      <p:sp>
        <p:nvSpPr>
          <p:cNvPr id="158745" name="Text Box 30">
            <a:extLst>
              <a:ext uri="{FF2B5EF4-FFF2-40B4-BE49-F238E27FC236}">
                <a16:creationId xmlns:a16="http://schemas.microsoft.com/office/drawing/2014/main" id="{4B681CCC-3ECD-49C6-AD4A-0DE6497DE890}"/>
              </a:ext>
            </a:extLst>
          </p:cNvPr>
          <p:cNvSpPr txBox="1">
            <a:spLocks noChangeArrowheads="1"/>
          </p:cNvSpPr>
          <p:nvPr/>
        </p:nvSpPr>
        <p:spPr bwMode="auto">
          <a:xfrm>
            <a:off x="7785100" y="1363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2400">
                <a:latin typeface="Times New Roman" panose="02020603050405020304" pitchFamily="18" charset="0"/>
              </a:rPr>
              <a:t>-</a:t>
            </a:r>
          </a:p>
        </p:txBody>
      </p:sp>
      <p:graphicFrame>
        <p:nvGraphicFramePr>
          <p:cNvPr id="158746" name="Object 53">
            <a:extLst>
              <a:ext uri="{FF2B5EF4-FFF2-40B4-BE49-F238E27FC236}">
                <a16:creationId xmlns:a16="http://schemas.microsoft.com/office/drawing/2014/main" id="{14971543-DA48-4873-B7CE-8179EA98C418}"/>
              </a:ext>
            </a:extLst>
          </p:cNvPr>
          <p:cNvGraphicFramePr>
            <a:graphicFrameLocks noChangeAspect="1"/>
          </p:cNvGraphicFramePr>
          <p:nvPr/>
        </p:nvGraphicFramePr>
        <p:xfrm>
          <a:off x="8616951" y="260351"/>
          <a:ext cx="1457325" cy="1724025"/>
        </p:xfrm>
        <a:graphic>
          <a:graphicData uri="http://schemas.openxmlformats.org/presentationml/2006/ole">
            <mc:AlternateContent xmlns:mc="http://schemas.openxmlformats.org/markup-compatibility/2006">
              <mc:Choice xmlns:v="urn:schemas-microsoft-com:vml" Requires="v">
                <p:oleObj name="Rastrový obrázek" r:id="rId3" imgW="1495431" imgH="1771790" progId="PBrush">
                  <p:embed/>
                </p:oleObj>
              </mc:Choice>
              <mc:Fallback>
                <p:oleObj name="Rastrový obrázek" r:id="rId3" imgW="1495431" imgH="1771790" progId="PBrush">
                  <p:embed/>
                  <p:pic>
                    <p:nvPicPr>
                      <p:cNvPr id="158746" name="Object 53">
                        <a:extLst>
                          <a:ext uri="{FF2B5EF4-FFF2-40B4-BE49-F238E27FC236}">
                            <a16:creationId xmlns:a16="http://schemas.microsoft.com/office/drawing/2014/main" id="{14971543-DA48-4873-B7CE-8179EA98C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1" y="260351"/>
                        <a:ext cx="1457325" cy="1724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8747" name="Object 54">
            <a:extLst>
              <a:ext uri="{FF2B5EF4-FFF2-40B4-BE49-F238E27FC236}">
                <a16:creationId xmlns:a16="http://schemas.microsoft.com/office/drawing/2014/main" id="{21AD2F3D-3DB8-4733-AEC9-33C48A0CC88C}"/>
              </a:ext>
            </a:extLst>
          </p:cNvPr>
          <p:cNvGraphicFramePr>
            <a:graphicFrameLocks noChangeAspect="1"/>
          </p:cNvGraphicFramePr>
          <p:nvPr/>
        </p:nvGraphicFramePr>
        <p:xfrm>
          <a:off x="1774825" y="120651"/>
          <a:ext cx="939800" cy="931863"/>
        </p:xfrm>
        <a:graphic>
          <a:graphicData uri="http://schemas.openxmlformats.org/presentationml/2006/ole">
            <mc:AlternateContent xmlns:mc="http://schemas.openxmlformats.org/markup-compatibility/2006">
              <mc:Choice xmlns:v="urn:schemas-microsoft-com:vml" Requires="v">
                <p:oleObj name="Clip" r:id="rId5" imgW="2287616" imgH="1701980" progId="">
                  <p:embed/>
                </p:oleObj>
              </mc:Choice>
              <mc:Fallback>
                <p:oleObj name="Clip" r:id="rId5" imgW="2287616" imgH="1701980" progId="">
                  <p:embed/>
                  <p:pic>
                    <p:nvPicPr>
                      <p:cNvPr id="158747" name="Object 54">
                        <a:extLst>
                          <a:ext uri="{FF2B5EF4-FFF2-40B4-BE49-F238E27FC236}">
                            <a16:creationId xmlns:a16="http://schemas.microsoft.com/office/drawing/2014/main" id="{21AD2F3D-3DB8-4733-AEC9-33C48A0CC8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120651"/>
                        <a:ext cx="939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8748" name="AutoShape 33">
            <a:extLst>
              <a:ext uri="{FF2B5EF4-FFF2-40B4-BE49-F238E27FC236}">
                <a16:creationId xmlns:a16="http://schemas.microsoft.com/office/drawing/2014/main" id="{0B56954A-3FB4-49EC-A36A-1CF937899A21}"/>
              </a:ext>
            </a:extLst>
          </p:cNvPr>
          <p:cNvSpPr>
            <a:spLocks noChangeArrowheads="1"/>
          </p:cNvSpPr>
          <p:nvPr/>
        </p:nvSpPr>
        <p:spPr bwMode="auto">
          <a:xfrm>
            <a:off x="7104064" y="4005264"/>
            <a:ext cx="287337" cy="503237"/>
          </a:xfrm>
          <a:prstGeom prst="upArrow">
            <a:avLst>
              <a:gd name="adj1" fmla="val 50000"/>
              <a:gd name="adj2" fmla="val 43785"/>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49" name="AutoShape 34">
            <a:extLst>
              <a:ext uri="{FF2B5EF4-FFF2-40B4-BE49-F238E27FC236}">
                <a16:creationId xmlns:a16="http://schemas.microsoft.com/office/drawing/2014/main" id="{C039AC74-E7DD-4C46-B482-7D78E09A4F17}"/>
              </a:ext>
            </a:extLst>
          </p:cNvPr>
          <p:cNvSpPr>
            <a:spLocks noChangeArrowheads="1"/>
          </p:cNvSpPr>
          <p:nvPr/>
        </p:nvSpPr>
        <p:spPr bwMode="auto">
          <a:xfrm rot="10800000">
            <a:off x="7391400" y="6207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50" name="AutoShape 35">
            <a:extLst>
              <a:ext uri="{FF2B5EF4-FFF2-40B4-BE49-F238E27FC236}">
                <a16:creationId xmlns:a16="http://schemas.microsoft.com/office/drawing/2014/main" id="{632B3E85-6311-4AD8-8B35-1249962A7403}"/>
              </a:ext>
            </a:extLst>
          </p:cNvPr>
          <p:cNvSpPr>
            <a:spLocks noChangeArrowheads="1"/>
          </p:cNvSpPr>
          <p:nvPr/>
        </p:nvSpPr>
        <p:spPr bwMode="auto">
          <a:xfrm rot="10800000">
            <a:off x="9191625" y="1700214"/>
            <a:ext cx="287338" cy="503237"/>
          </a:xfrm>
          <a:prstGeom prst="upArrow">
            <a:avLst>
              <a:gd name="adj1" fmla="val 50000"/>
              <a:gd name="adj2" fmla="val 43784"/>
            </a:avLst>
          </a:prstGeom>
          <a:solidFill>
            <a:schemeClr val="accent2"/>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51" name="Rectangle 36">
            <a:extLst>
              <a:ext uri="{FF2B5EF4-FFF2-40B4-BE49-F238E27FC236}">
                <a16:creationId xmlns:a16="http://schemas.microsoft.com/office/drawing/2014/main" id="{FF7FDAAE-859F-4E7D-9EEB-8F897DAFEB59}"/>
              </a:ext>
            </a:extLst>
          </p:cNvPr>
          <p:cNvSpPr>
            <a:spLocks noChangeArrowheads="1"/>
          </p:cNvSpPr>
          <p:nvPr/>
        </p:nvSpPr>
        <p:spPr bwMode="auto">
          <a:xfrm>
            <a:off x="7464426" y="476251"/>
            <a:ext cx="1655763" cy="144463"/>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52" name="Text Box 37">
            <a:extLst>
              <a:ext uri="{FF2B5EF4-FFF2-40B4-BE49-F238E27FC236}">
                <a16:creationId xmlns:a16="http://schemas.microsoft.com/office/drawing/2014/main" id="{2EAD6F7B-A419-4A60-904B-382A2BF2E225}"/>
              </a:ext>
            </a:extLst>
          </p:cNvPr>
          <p:cNvSpPr txBox="1">
            <a:spLocks noChangeArrowheads="1"/>
          </p:cNvSpPr>
          <p:nvPr/>
        </p:nvSpPr>
        <p:spPr bwMode="auto">
          <a:xfrm>
            <a:off x="8904289" y="2225675"/>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latin typeface="Times New Roman" panose="02020603050405020304" pitchFamily="18" charset="0"/>
              </a:rPr>
              <a:t>TA + NH</a:t>
            </a:r>
            <a:r>
              <a:rPr lang="cs-CZ" altLang="cs-CZ" sz="2400" baseline="-25000">
                <a:latin typeface="Times New Roman" panose="02020603050405020304" pitchFamily="18" charset="0"/>
              </a:rPr>
              <a:t>4</a:t>
            </a:r>
            <a:r>
              <a:rPr lang="cs-CZ" altLang="cs-CZ" sz="2400" baseline="30000">
                <a:latin typeface="Times New Roman" panose="02020603050405020304" pitchFamily="18" charset="0"/>
              </a:rPr>
              <a:t>+</a:t>
            </a:r>
          </a:p>
        </p:txBody>
      </p:sp>
      <p:sp>
        <p:nvSpPr>
          <p:cNvPr id="158753" name="AutoShape 38">
            <a:extLst>
              <a:ext uri="{FF2B5EF4-FFF2-40B4-BE49-F238E27FC236}">
                <a16:creationId xmlns:a16="http://schemas.microsoft.com/office/drawing/2014/main" id="{33F79AEB-F1F7-445D-A13A-6C8064FFF2FC}"/>
              </a:ext>
            </a:extLst>
          </p:cNvPr>
          <p:cNvSpPr>
            <a:spLocks noChangeArrowheads="1"/>
          </p:cNvSpPr>
          <p:nvPr/>
        </p:nvSpPr>
        <p:spPr bwMode="auto">
          <a:xfrm>
            <a:off x="2713039" y="1989139"/>
            <a:ext cx="287337" cy="935037"/>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54" name="AutoShape 39">
            <a:extLst>
              <a:ext uri="{FF2B5EF4-FFF2-40B4-BE49-F238E27FC236}">
                <a16:creationId xmlns:a16="http://schemas.microsoft.com/office/drawing/2014/main" id="{EF1B7330-946C-4684-B756-845D85B73C77}"/>
              </a:ext>
            </a:extLst>
          </p:cNvPr>
          <p:cNvSpPr>
            <a:spLocks noChangeArrowheads="1"/>
          </p:cNvSpPr>
          <p:nvPr/>
        </p:nvSpPr>
        <p:spPr bwMode="auto">
          <a:xfrm>
            <a:off x="2713039" y="260350"/>
            <a:ext cx="287337" cy="935038"/>
          </a:xfrm>
          <a:prstGeom prst="upArrow">
            <a:avLst>
              <a:gd name="adj1" fmla="val 50000"/>
              <a:gd name="adj2" fmla="val 81354"/>
            </a:avLst>
          </a:prstGeom>
          <a:solidFill>
            <a:srgbClr val="FF9933"/>
          </a:solidFill>
          <a:ln w="9525">
            <a:solidFill>
              <a:schemeClr val="tx1"/>
            </a:solidFill>
            <a:miter lim="800000"/>
            <a:headEnd/>
            <a:tailEnd/>
          </a:ln>
        </p:spPr>
        <p:txBody>
          <a:bodyPr vert="eaVert"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55" name="Line 44">
            <a:extLst>
              <a:ext uri="{FF2B5EF4-FFF2-40B4-BE49-F238E27FC236}">
                <a16:creationId xmlns:a16="http://schemas.microsoft.com/office/drawing/2014/main" id="{35081D30-9F85-41C0-A5BB-4EE4517B51AF}"/>
              </a:ext>
            </a:extLst>
          </p:cNvPr>
          <p:cNvSpPr>
            <a:spLocks noChangeShapeType="1"/>
          </p:cNvSpPr>
          <p:nvPr/>
        </p:nvSpPr>
        <p:spPr bwMode="auto">
          <a:xfrm flipV="1">
            <a:off x="2508250" y="1412876"/>
            <a:ext cx="0" cy="36036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8756" name="Line 45">
            <a:extLst>
              <a:ext uri="{FF2B5EF4-FFF2-40B4-BE49-F238E27FC236}">
                <a16:creationId xmlns:a16="http://schemas.microsoft.com/office/drawing/2014/main" id="{40360F06-9596-4E09-895A-3BD1BC32CA55}"/>
              </a:ext>
            </a:extLst>
          </p:cNvPr>
          <p:cNvSpPr>
            <a:spLocks noChangeShapeType="1"/>
          </p:cNvSpPr>
          <p:nvPr/>
        </p:nvSpPr>
        <p:spPr bwMode="auto">
          <a:xfrm flipV="1">
            <a:off x="4583113" y="2492376"/>
            <a:ext cx="0" cy="36036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8757" name="Rectangle 48">
            <a:extLst>
              <a:ext uri="{FF2B5EF4-FFF2-40B4-BE49-F238E27FC236}">
                <a16:creationId xmlns:a16="http://schemas.microsoft.com/office/drawing/2014/main" id="{DF8A2C85-4480-4360-8CF4-88950BE33EA8}"/>
              </a:ext>
            </a:extLst>
          </p:cNvPr>
          <p:cNvSpPr>
            <a:spLocks noChangeArrowheads="1"/>
          </p:cNvSpPr>
          <p:nvPr/>
        </p:nvSpPr>
        <p:spPr bwMode="auto">
          <a:xfrm>
            <a:off x="9336088" y="4076701"/>
            <a:ext cx="1111250" cy="1001713"/>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endParaRPr lang="en-GB" altLang="cs-CZ" sz="2400">
              <a:latin typeface="Times New Roman" panose="02020603050405020304" pitchFamily="18" charset="0"/>
            </a:endParaRPr>
          </a:p>
        </p:txBody>
      </p:sp>
      <p:sp>
        <p:nvSpPr>
          <p:cNvPr id="158758" name="Line 49">
            <a:extLst>
              <a:ext uri="{FF2B5EF4-FFF2-40B4-BE49-F238E27FC236}">
                <a16:creationId xmlns:a16="http://schemas.microsoft.com/office/drawing/2014/main" id="{26A673D0-C460-46AC-A7D9-B4EB132A333E}"/>
              </a:ext>
            </a:extLst>
          </p:cNvPr>
          <p:cNvSpPr>
            <a:spLocks noChangeShapeType="1"/>
          </p:cNvSpPr>
          <p:nvPr/>
        </p:nvSpPr>
        <p:spPr bwMode="auto">
          <a:xfrm flipV="1">
            <a:off x="7032625" y="3573463"/>
            <a:ext cx="0" cy="36036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8759" name="Line 50">
            <a:extLst>
              <a:ext uri="{FF2B5EF4-FFF2-40B4-BE49-F238E27FC236}">
                <a16:creationId xmlns:a16="http://schemas.microsoft.com/office/drawing/2014/main" id="{2A95C768-83B3-4043-8C70-33FEE8790B7C}"/>
              </a:ext>
            </a:extLst>
          </p:cNvPr>
          <p:cNvSpPr>
            <a:spLocks noChangeShapeType="1"/>
          </p:cNvSpPr>
          <p:nvPr/>
        </p:nvSpPr>
        <p:spPr bwMode="auto">
          <a:xfrm flipV="1">
            <a:off x="7104063" y="1484313"/>
            <a:ext cx="0" cy="36036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8760" name="Line 51">
            <a:extLst>
              <a:ext uri="{FF2B5EF4-FFF2-40B4-BE49-F238E27FC236}">
                <a16:creationId xmlns:a16="http://schemas.microsoft.com/office/drawing/2014/main" id="{79E01E53-6A4B-45EE-9929-9DFCFBBA6A32}"/>
              </a:ext>
            </a:extLst>
          </p:cNvPr>
          <p:cNvSpPr>
            <a:spLocks noChangeShapeType="1"/>
          </p:cNvSpPr>
          <p:nvPr/>
        </p:nvSpPr>
        <p:spPr bwMode="auto">
          <a:xfrm flipV="1">
            <a:off x="7104063" y="5445126"/>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8761" name="Line 52">
            <a:extLst>
              <a:ext uri="{FF2B5EF4-FFF2-40B4-BE49-F238E27FC236}">
                <a16:creationId xmlns:a16="http://schemas.microsoft.com/office/drawing/2014/main" id="{5CA8599B-F158-40D0-8565-C499266AA389}"/>
              </a:ext>
            </a:extLst>
          </p:cNvPr>
          <p:cNvSpPr>
            <a:spLocks noChangeShapeType="1"/>
          </p:cNvSpPr>
          <p:nvPr/>
        </p:nvSpPr>
        <p:spPr bwMode="auto">
          <a:xfrm flipV="1">
            <a:off x="9480550" y="4508501"/>
            <a:ext cx="0" cy="36036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8762" name="AutoShape 53">
            <a:extLst>
              <a:ext uri="{FF2B5EF4-FFF2-40B4-BE49-F238E27FC236}">
                <a16:creationId xmlns:a16="http://schemas.microsoft.com/office/drawing/2014/main" id="{65799C3F-F26D-47B4-9CF3-C9D34D4B31BF}"/>
              </a:ext>
            </a:extLst>
          </p:cNvPr>
          <p:cNvSpPr>
            <a:spLocks noChangeArrowheads="1"/>
          </p:cNvSpPr>
          <p:nvPr/>
        </p:nvSpPr>
        <p:spPr bwMode="auto">
          <a:xfrm flipH="1">
            <a:off x="3900489" y="1628775"/>
            <a:ext cx="2339975" cy="431800"/>
          </a:xfrm>
          <a:prstGeom prst="rightArrow">
            <a:avLst>
              <a:gd name="adj1" fmla="val 50000"/>
              <a:gd name="adj2" fmla="val 13547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lgn="ctr">
              <a:spcBef>
                <a:spcPct val="0"/>
              </a:spcBef>
              <a:buClrTx/>
              <a:buFontTx/>
              <a:buNone/>
            </a:pPr>
            <a:r>
              <a:rPr lang="cs-CZ" altLang="cs-CZ" sz="1800">
                <a:latin typeface="Times New Roman" panose="02020603050405020304" pitchFamily="18" charset="0"/>
              </a:rPr>
              <a:t>posun rovnováhy</a:t>
            </a:r>
          </a:p>
        </p:txBody>
      </p:sp>
      <p:sp>
        <p:nvSpPr>
          <p:cNvPr id="158763" name="Text Box 45">
            <a:extLst>
              <a:ext uri="{FF2B5EF4-FFF2-40B4-BE49-F238E27FC236}">
                <a16:creationId xmlns:a16="http://schemas.microsoft.com/office/drawing/2014/main" id="{33638E3E-A40E-443F-A982-B4D95B39AB2E}"/>
              </a:ext>
            </a:extLst>
          </p:cNvPr>
          <p:cNvSpPr txBox="1">
            <a:spLocks noChangeArrowheads="1"/>
          </p:cNvSpPr>
          <p:nvPr/>
        </p:nvSpPr>
        <p:spPr bwMode="auto">
          <a:xfrm>
            <a:off x="1558926" y="5214938"/>
            <a:ext cx="5470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008000"/>
                </a:solidFill>
                <a:latin typeface="Times New Roman" panose="02020603050405020304" pitchFamily="18" charset="0"/>
              </a:rPr>
              <a:t>Pufrační poruchy acidobazické rovnováhy:</a:t>
            </a:r>
          </a:p>
          <a:p>
            <a:pPr lvl="1">
              <a:spcBef>
                <a:spcPct val="0"/>
              </a:spcBef>
              <a:buClrTx/>
              <a:buFontTx/>
              <a:buNone/>
            </a:pPr>
            <a:r>
              <a:rPr lang="cs-CZ" altLang="cs-CZ" sz="2400">
                <a:latin typeface="Times New Roman" panose="02020603050405020304" pitchFamily="18" charset="0"/>
              </a:rPr>
              <a:t>Kontrakční alkalémie</a:t>
            </a:r>
          </a:p>
        </p:txBody>
      </p:sp>
      <p:sp>
        <p:nvSpPr>
          <p:cNvPr id="158764" name="Text Box 42">
            <a:extLst>
              <a:ext uri="{FF2B5EF4-FFF2-40B4-BE49-F238E27FC236}">
                <a16:creationId xmlns:a16="http://schemas.microsoft.com/office/drawing/2014/main" id="{B42B422C-924E-4082-A4E0-D4F75B6018F5}"/>
              </a:ext>
            </a:extLst>
          </p:cNvPr>
          <p:cNvSpPr txBox="1">
            <a:spLocks noChangeArrowheads="1"/>
          </p:cNvSpPr>
          <p:nvPr/>
        </p:nvSpPr>
        <p:spPr bwMode="auto">
          <a:xfrm>
            <a:off x="1703389" y="299720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rgbClr val="FF9933"/>
                </a:solidFill>
                <a:latin typeface="Times New Roman" panose="02020603050405020304" pitchFamily="18" charset="0"/>
              </a:rPr>
              <a:t> bilance CO</a:t>
            </a:r>
            <a:r>
              <a:rPr lang="cs-CZ" altLang="cs-CZ" sz="2400" b="1" baseline="-25000">
                <a:solidFill>
                  <a:srgbClr val="FF9933"/>
                </a:solidFill>
                <a:latin typeface="Times New Roman" panose="02020603050405020304" pitchFamily="18" charset="0"/>
              </a:rPr>
              <a:t>2</a:t>
            </a:r>
            <a:endParaRPr lang="cs-CZ" altLang="cs-CZ" sz="2400" b="1" baseline="30000">
              <a:solidFill>
                <a:srgbClr val="FF9933"/>
              </a:solidFill>
              <a:latin typeface="Times New Roman" panose="02020603050405020304" pitchFamily="18" charset="0"/>
            </a:endParaRPr>
          </a:p>
        </p:txBody>
      </p:sp>
      <p:sp>
        <p:nvSpPr>
          <p:cNvPr id="158765" name="Text Box 43">
            <a:extLst>
              <a:ext uri="{FF2B5EF4-FFF2-40B4-BE49-F238E27FC236}">
                <a16:creationId xmlns:a16="http://schemas.microsoft.com/office/drawing/2014/main" id="{A0C0C2BE-01C1-4070-A719-3EC03A347DD4}"/>
              </a:ext>
            </a:extLst>
          </p:cNvPr>
          <p:cNvSpPr txBox="1">
            <a:spLocks noChangeArrowheads="1"/>
          </p:cNvSpPr>
          <p:nvPr/>
        </p:nvSpPr>
        <p:spPr bwMode="auto">
          <a:xfrm>
            <a:off x="6419851" y="4437063"/>
            <a:ext cx="1965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b="1">
                <a:solidFill>
                  <a:schemeClr val="accent2"/>
                </a:solidFill>
                <a:latin typeface="Times New Roman" panose="02020603050405020304" pitchFamily="18" charset="0"/>
              </a:rPr>
              <a:t>bilance H</a:t>
            </a:r>
            <a:r>
              <a:rPr lang="cs-CZ" altLang="cs-CZ" sz="2400" b="1" baseline="30000">
                <a:solidFill>
                  <a:schemeClr val="accent2"/>
                </a:solidFill>
                <a:latin typeface="Times New Roman" panose="02020603050405020304" pitchFamily="18" charset="0"/>
              </a:rPr>
              <a:t>+</a:t>
            </a:r>
          </a:p>
        </p:txBody>
      </p:sp>
      <p:sp>
        <p:nvSpPr>
          <p:cNvPr id="158766" name="Text Box 41">
            <a:extLst>
              <a:ext uri="{FF2B5EF4-FFF2-40B4-BE49-F238E27FC236}">
                <a16:creationId xmlns:a16="http://schemas.microsoft.com/office/drawing/2014/main" id="{B61E84E7-881D-42C3-A5DD-E2F9176239C5}"/>
              </a:ext>
            </a:extLst>
          </p:cNvPr>
          <p:cNvSpPr txBox="1">
            <a:spLocks noChangeArrowheads="1"/>
          </p:cNvSpPr>
          <p:nvPr/>
        </p:nvSpPr>
        <p:spPr bwMode="auto">
          <a:xfrm>
            <a:off x="3987800" y="136526"/>
            <a:ext cx="242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Georgia" panose="02040502050405020303" pitchFamily="18"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Clr>
                <a:schemeClr val="accent2"/>
              </a:buClr>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spcBef>
                <a:spcPct val="0"/>
              </a:spcBef>
              <a:buClrTx/>
              <a:buFontTx/>
              <a:buNone/>
            </a:pPr>
            <a:r>
              <a:rPr lang="cs-CZ" altLang="cs-CZ" sz="2400">
                <a:solidFill>
                  <a:srgbClr val="FF0066"/>
                </a:solidFill>
                <a:latin typeface="Times New Roman" panose="02020603050405020304" pitchFamily="18" charset="0"/>
              </a:rPr>
              <a:t>Hemokoncentrace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ater Electron Density - Water Molecule Electron Density Transparent PNG -  599x712 - Free Download on NicePNG">
            <a:extLst>
              <a:ext uri="{FF2B5EF4-FFF2-40B4-BE49-F238E27FC236}">
                <a16:creationId xmlns:a16="http://schemas.microsoft.com/office/drawing/2014/main" id="{46172969-B39E-4EB2-BB34-CCC44FF1989F}"/>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4101947">
            <a:off x="1790162" y="336884"/>
            <a:ext cx="4902934" cy="435906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227801" y="0"/>
            <a:ext cx="11415678" cy="1325563"/>
          </a:xfrm>
        </p:spPr>
        <p:txBody>
          <a:bodyPr>
            <a:normAutofit/>
          </a:bodyPr>
          <a:lstStyle/>
          <a:p>
            <a:pPr algn="ctr"/>
            <a:r>
              <a:rPr lang="cs-CZ" dirty="0">
                <a:solidFill>
                  <a:srgbClr val="C00000"/>
                </a:solidFill>
              </a:rPr>
              <a:t>Vodíkové můstky ve vodě </a:t>
            </a:r>
          </a:p>
        </p:txBody>
      </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0" name="Přímá spojnice 159"/>
          <p:cNvCxnSpPr>
            <a:cxnSpLocks/>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sp>
        <p:nvSpPr>
          <p:cNvPr id="3" name="TextovéPole 2">
            <a:extLst>
              <a:ext uri="{FF2B5EF4-FFF2-40B4-BE49-F238E27FC236}">
                <a16:creationId xmlns:a16="http://schemas.microsoft.com/office/drawing/2014/main" id="{DC3D1A1E-F8BC-449B-9F5A-8604BFBE61F2}"/>
              </a:ext>
            </a:extLst>
          </p:cNvPr>
          <p:cNvSpPr txBox="1"/>
          <p:nvPr/>
        </p:nvSpPr>
        <p:spPr>
          <a:xfrm>
            <a:off x="5329861" y="2995047"/>
            <a:ext cx="300082" cy="369332"/>
          </a:xfrm>
          <a:prstGeom prst="rect">
            <a:avLst/>
          </a:prstGeom>
          <a:noFill/>
        </p:spPr>
        <p:txBody>
          <a:bodyPr wrap="none" rtlCol="0">
            <a:spAutoFit/>
          </a:bodyPr>
          <a:lstStyle/>
          <a:p>
            <a:r>
              <a:rPr lang="cs-CZ" dirty="0"/>
              <a:t>+</a:t>
            </a:r>
            <a:endParaRPr lang="en-US" dirty="0"/>
          </a:p>
        </p:txBody>
      </p:sp>
      <p:sp>
        <p:nvSpPr>
          <p:cNvPr id="147" name="TextovéPole 146">
            <a:extLst>
              <a:ext uri="{FF2B5EF4-FFF2-40B4-BE49-F238E27FC236}">
                <a16:creationId xmlns:a16="http://schemas.microsoft.com/office/drawing/2014/main" id="{6A11E93D-1797-4C65-A751-F83FC0B0482F}"/>
              </a:ext>
            </a:extLst>
          </p:cNvPr>
          <p:cNvSpPr txBox="1"/>
          <p:nvPr/>
        </p:nvSpPr>
        <p:spPr>
          <a:xfrm>
            <a:off x="4002638" y="3832694"/>
            <a:ext cx="300082" cy="369332"/>
          </a:xfrm>
          <a:prstGeom prst="rect">
            <a:avLst/>
          </a:prstGeom>
          <a:noFill/>
        </p:spPr>
        <p:txBody>
          <a:bodyPr wrap="none" rtlCol="0">
            <a:spAutoFit/>
          </a:bodyPr>
          <a:lstStyle/>
          <a:p>
            <a:r>
              <a:rPr lang="cs-CZ" dirty="0"/>
              <a:t>+</a:t>
            </a:r>
            <a:endParaRPr lang="en-US" dirty="0"/>
          </a:p>
        </p:txBody>
      </p:sp>
      <p:sp>
        <p:nvSpPr>
          <p:cNvPr id="148" name="TextovéPole 147">
            <a:extLst>
              <a:ext uri="{FF2B5EF4-FFF2-40B4-BE49-F238E27FC236}">
                <a16:creationId xmlns:a16="http://schemas.microsoft.com/office/drawing/2014/main" id="{F2CBF6BF-84B2-4521-8685-BCF10DE1035A}"/>
              </a:ext>
            </a:extLst>
          </p:cNvPr>
          <p:cNvSpPr txBox="1"/>
          <p:nvPr/>
        </p:nvSpPr>
        <p:spPr>
          <a:xfrm>
            <a:off x="2527748" y="2147082"/>
            <a:ext cx="255198" cy="369332"/>
          </a:xfrm>
          <a:prstGeom prst="rect">
            <a:avLst/>
          </a:prstGeom>
          <a:noFill/>
        </p:spPr>
        <p:txBody>
          <a:bodyPr wrap="none" rtlCol="0">
            <a:spAutoFit/>
          </a:bodyPr>
          <a:lstStyle/>
          <a:p>
            <a:r>
              <a:rPr lang="cs-CZ" dirty="0"/>
              <a:t>-</a:t>
            </a:r>
            <a:endParaRPr lang="en-US" dirty="0"/>
          </a:p>
        </p:txBody>
      </p:sp>
      <p:sp>
        <p:nvSpPr>
          <p:cNvPr id="149" name="TextovéPole 148">
            <a:extLst>
              <a:ext uri="{FF2B5EF4-FFF2-40B4-BE49-F238E27FC236}">
                <a16:creationId xmlns:a16="http://schemas.microsoft.com/office/drawing/2014/main" id="{9A39A2E1-29B6-4680-BE4A-F4B744B4CC50}"/>
              </a:ext>
            </a:extLst>
          </p:cNvPr>
          <p:cNvSpPr txBox="1"/>
          <p:nvPr/>
        </p:nvSpPr>
        <p:spPr>
          <a:xfrm>
            <a:off x="5038554" y="1368835"/>
            <a:ext cx="255198" cy="369332"/>
          </a:xfrm>
          <a:prstGeom prst="rect">
            <a:avLst/>
          </a:prstGeom>
          <a:noFill/>
        </p:spPr>
        <p:txBody>
          <a:bodyPr wrap="none" rtlCol="0">
            <a:spAutoFit/>
          </a:bodyPr>
          <a:lstStyle/>
          <a:p>
            <a:r>
              <a:rPr lang="cs-CZ" dirty="0"/>
              <a:t>-</a:t>
            </a:r>
            <a:endParaRPr lang="en-US" dirty="0"/>
          </a:p>
        </p:txBody>
      </p:sp>
    </p:spTree>
    <p:extLst>
      <p:ext uri="{BB962C8B-B14F-4D97-AF65-F5344CB8AC3E}">
        <p14:creationId xmlns:p14="http://schemas.microsoft.com/office/powerpoint/2010/main" val="395004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500"/>
                                        <p:tgtEl>
                                          <p:spTgt spid="1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fade">
                                      <p:cBhvr>
                                        <p:cTn id="16" dur="500"/>
                                        <p:tgtEl>
                                          <p:spTgt spid="14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childTnLst>
                                </p:cTn>
                              </p:par>
                              <p:par>
                                <p:cTn id="22" presetID="10" presetClass="entr" presetSubtype="0" fill="hold" nodeType="withEffect">
                                  <p:stCondLst>
                                    <p:cond delay="0"/>
                                  </p:stCondLst>
                                  <p:childTnLst>
                                    <p:set>
                                      <p:cBhvr>
                                        <p:cTn id="23" dur="1" fill="hold">
                                          <p:stCondLst>
                                            <p:cond delay="0"/>
                                          </p:stCondLst>
                                        </p:cTn>
                                        <p:tgtEl>
                                          <p:spTgt spid="160"/>
                                        </p:tgtEl>
                                        <p:attrNameLst>
                                          <p:attrName>style.visibility</p:attrName>
                                        </p:attrNameLst>
                                      </p:cBhvr>
                                      <p:to>
                                        <p:strVal val="visible"/>
                                      </p:to>
                                    </p:set>
                                    <p:animEffect transition="in" filter="fade">
                                      <p:cBhvr>
                                        <p:cTn id="24" dur="500"/>
                                        <p:tgtEl>
                                          <p:spTgt spid="160"/>
                                        </p:tgtEl>
                                      </p:cBhvr>
                                    </p:animEffect>
                                  </p:childTnLst>
                                </p:cTn>
                              </p:par>
                              <p:par>
                                <p:cTn id="25" presetID="10" presetClass="entr" presetSubtype="0" fill="hold" nodeType="with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500"/>
                                        <p:tgtEl>
                                          <p:spTgt spid="120"/>
                                        </p:tgtEl>
                                      </p:cBhvr>
                                    </p:animEffect>
                                  </p:childTnLst>
                                </p:cTn>
                              </p:par>
                              <p:par>
                                <p:cTn id="28" presetID="10" presetClass="entr" presetSubtype="0" fill="hold"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par>
                                <p:cTn id="31" presetID="10"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par>
                                <p:cTn id="40" presetID="10" presetClass="exit" presetSubtype="0" fill="hold" nodeType="withEffect">
                                  <p:stCondLst>
                                    <p:cond delay="0"/>
                                  </p:stCondLst>
                                  <p:childTnLst>
                                    <p:animEffect transition="out" filter="fade">
                                      <p:cBhvr>
                                        <p:cTn id="41" dur="500"/>
                                        <p:tgtEl>
                                          <p:spTgt spid="1030"/>
                                        </p:tgtEl>
                                      </p:cBhvr>
                                    </p:animEffect>
                                    <p:set>
                                      <p:cBhvr>
                                        <p:cTn id="42"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1" grpId="0" animBg="1"/>
      <p:bldP spid="145" grpId="0" animBg="1"/>
      <p:bldP spid="3" grpId="0"/>
      <p:bldP spid="147" grpId="0"/>
      <p:bldP spid="148" grpId="0"/>
      <p:bldP spid="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7801" y="0"/>
            <a:ext cx="11415678" cy="1325563"/>
          </a:xfrm>
        </p:spPr>
        <p:txBody>
          <a:bodyPr>
            <a:normAutofit/>
          </a:bodyPr>
          <a:lstStyle/>
          <a:p>
            <a:pPr algn="ctr"/>
            <a:r>
              <a:rPr lang="cs-CZ" dirty="0">
                <a:solidFill>
                  <a:srgbClr val="C00000"/>
                </a:solidFill>
              </a:rPr>
              <a:t>Vodíkové můstky ve vodě </a:t>
            </a:r>
          </a:p>
        </p:txBody>
      </p:sp>
      <p:sp>
        <p:nvSpPr>
          <p:cNvPr id="5" name="Ovál 4"/>
          <p:cNvSpPr/>
          <p:nvPr/>
        </p:nvSpPr>
        <p:spPr>
          <a:xfrm rot="3438083">
            <a:off x="6354314" y="5398483"/>
            <a:ext cx="505475" cy="4859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6" name="Přímá spojnice 5"/>
          <p:cNvCxnSpPr>
            <a:stCxn id="8" idx="5"/>
          </p:cNvCxnSpPr>
          <p:nvPr/>
        </p:nvCxnSpPr>
        <p:spPr>
          <a:xfrm flipH="1">
            <a:off x="6629400" y="4997753"/>
            <a:ext cx="32942" cy="402605"/>
          </a:xfrm>
          <a:prstGeom prst="line">
            <a:avLst/>
          </a:prstGeom>
          <a:ln w="53975"/>
        </p:spPr>
        <p:style>
          <a:lnRef idx="1">
            <a:schemeClr val="dk1"/>
          </a:lnRef>
          <a:fillRef idx="0">
            <a:schemeClr val="dk1"/>
          </a:fillRef>
          <a:effectRef idx="0">
            <a:schemeClr val="dk1"/>
          </a:effectRef>
          <a:fontRef idx="minor">
            <a:schemeClr val="tx1"/>
          </a:fontRef>
        </p:style>
      </p:cxnSp>
      <p:cxnSp>
        <p:nvCxnSpPr>
          <p:cNvPr id="7" name="Přímá spojnice 6"/>
          <p:cNvCxnSpPr>
            <a:stCxn id="5" idx="3"/>
          </p:cNvCxnSpPr>
          <p:nvPr/>
        </p:nvCxnSpPr>
        <p:spPr>
          <a:xfrm flipH="1" flipV="1">
            <a:off x="5761927" y="5526653"/>
            <a:ext cx="603989" cy="57253"/>
          </a:xfrm>
          <a:prstGeom prst="line">
            <a:avLst/>
          </a:prstGeom>
          <a:ln w="53975"/>
        </p:spPr>
        <p:style>
          <a:lnRef idx="1">
            <a:schemeClr val="dk1"/>
          </a:lnRef>
          <a:fillRef idx="0">
            <a:schemeClr val="dk1"/>
          </a:fillRef>
          <a:effectRef idx="0">
            <a:schemeClr val="dk1"/>
          </a:effectRef>
          <a:fontRef idx="minor">
            <a:schemeClr val="tx1"/>
          </a:fontRef>
        </p:style>
      </p:cxnSp>
      <p:sp>
        <p:nvSpPr>
          <p:cNvPr id="8" name="Ovál 7"/>
          <p:cNvSpPr/>
          <p:nvPr/>
        </p:nvSpPr>
        <p:spPr>
          <a:xfrm rot="3438083">
            <a:off x="6570325" y="4730663"/>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rot="1923063">
            <a:off x="3855856" y="4938800"/>
            <a:ext cx="548412" cy="4793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12"/>
          <p:cNvCxnSpPr/>
          <p:nvPr/>
        </p:nvCxnSpPr>
        <p:spPr>
          <a:xfrm rot="1923063" flipH="1">
            <a:off x="3451458" y="5101045"/>
            <a:ext cx="355505" cy="357775"/>
          </a:xfrm>
          <a:prstGeom prst="line">
            <a:avLst/>
          </a:prstGeom>
          <a:ln w="53975"/>
        </p:spPr>
        <p:style>
          <a:lnRef idx="1">
            <a:schemeClr val="dk1"/>
          </a:lnRef>
          <a:fillRef idx="0">
            <a:schemeClr val="dk1"/>
          </a:fillRef>
          <a:effectRef idx="0">
            <a:schemeClr val="dk1"/>
          </a:effectRef>
          <a:fontRef idx="minor">
            <a:schemeClr val="tx1"/>
          </a:fontRef>
        </p:style>
      </p:cxnSp>
      <p:sp>
        <p:nvSpPr>
          <p:cNvPr id="15" name="Ovál 14"/>
          <p:cNvSpPr/>
          <p:nvPr/>
        </p:nvSpPr>
        <p:spPr>
          <a:xfrm rot="1923063">
            <a:off x="3129682" y="5214644"/>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 name="Skupina 15"/>
          <p:cNvGrpSpPr/>
          <p:nvPr/>
        </p:nvGrpSpPr>
        <p:grpSpPr>
          <a:xfrm rot="19715542">
            <a:off x="4578752" y="4982015"/>
            <a:ext cx="821872" cy="838201"/>
            <a:chOff x="2841171" y="3118756"/>
            <a:chExt cx="821872" cy="838201"/>
          </a:xfrm>
        </p:grpSpPr>
        <p:cxnSp>
          <p:nvCxnSpPr>
            <p:cNvPr id="17" name="Přímá spojnice 1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Skupina 64"/>
          <p:cNvGrpSpPr/>
          <p:nvPr/>
        </p:nvGrpSpPr>
        <p:grpSpPr>
          <a:xfrm>
            <a:off x="1353358" y="1328396"/>
            <a:ext cx="876301" cy="1605642"/>
            <a:chOff x="1817914" y="2449286"/>
            <a:chExt cx="876301" cy="1605642"/>
          </a:xfrm>
        </p:grpSpPr>
        <p:sp>
          <p:nvSpPr>
            <p:cNvPr id="66" name="Ovál 65"/>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7" name="Přímá spojnice 66"/>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68" name="Přímá spojnice 67"/>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69" name="Ovál 68"/>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0" name="Ovál 89"/>
          <p:cNvSpPr/>
          <p:nvPr/>
        </p:nvSpPr>
        <p:spPr>
          <a:xfrm rot="3723607">
            <a:off x="6116587" y="312947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1" name="Přímá spojnice 90"/>
          <p:cNvCxnSpPr>
            <a:stCxn id="93" idx="4"/>
          </p:cNvCxnSpPr>
          <p:nvPr/>
        </p:nvCxnSpPr>
        <p:spPr>
          <a:xfrm flipH="1">
            <a:off x="6561827" y="3070058"/>
            <a:ext cx="554558" cy="204104"/>
          </a:xfrm>
          <a:prstGeom prst="line">
            <a:avLst/>
          </a:prstGeom>
          <a:ln w="53975"/>
        </p:spPr>
        <p:style>
          <a:lnRef idx="1">
            <a:schemeClr val="dk1"/>
          </a:lnRef>
          <a:fillRef idx="0">
            <a:schemeClr val="dk1"/>
          </a:fillRef>
          <a:effectRef idx="0">
            <a:schemeClr val="dk1"/>
          </a:effectRef>
          <a:fontRef idx="minor">
            <a:schemeClr val="tx1"/>
          </a:fontRef>
        </p:style>
      </p:cxnSp>
      <p:cxnSp>
        <p:nvCxnSpPr>
          <p:cNvPr id="92" name="Přímá spojnice 91"/>
          <p:cNvCxnSpPr/>
          <p:nvPr/>
        </p:nvCxnSpPr>
        <p:spPr>
          <a:xfrm rot="3723607" flipH="1">
            <a:off x="5755768" y="3071674"/>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93" name="Ovál 92"/>
          <p:cNvSpPr/>
          <p:nvPr/>
        </p:nvSpPr>
        <p:spPr>
          <a:xfrm rot="3723607">
            <a:off x="7107780" y="2894359"/>
            <a:ext cx="228601" cy="23928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Ovál 93"/>
          <p:cNvSpPr/>
          <p:nvPr/>
        </p:nvSpPr>
        <p:spPr>
          <a:xfrm rot="3723607">
            <a:off x="5471269" y="302654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2" name="Skupina 131"/>
          <p:cNvGrpSpPr/>
          <p:nvPr/>
        </p:nvGrpSpPr>
        <p:grpSpPr>
          <a:xfrm rot="19715542">
            <a:off x="2338147" y="2002111"/>
            <a:ext cx="821872" cy="838201"/>
            <a:chOff x="2841171" y="3118756"/>
            <a:chExt cx="821872" cy="838201"/>
          </a:xfrm>
        </p:grpSpPr>
        <p:cxnSp>
          <p:nvCxnSpPr>
            <p:cNvPr id="133" name="Přímá spojnice 13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římá spojnice 13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Přímá spojnice 13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Přímá spojnice 13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6" name="Ovál 145"/>
          <p:cNvSpPr/>
          <p:nvPr/>
        </p:nvSpPr>
        <p:spPr>
          <a:xfrm rot="3723607">
            <a:off x="4052913" y="409039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9" name="Přímá spojnice 158"/>
          <p:cNvCxnSpPr/>
          <p:nvPr/>
        </p:nvCxnSpPr>
        <p:spPr>
          <a:xfrm flipV="1">
            <a:off x="4145033" y="4328290"/>
            <a:ext cx="7539" cy="614253"/>
          </a:xfrm>
          <a:prstGeom prst="line">
            <a:avLst/>
          </a:prstGeom>
          <a:ln w="53975"/>
        </p:spPr>
        <p:style>
          <a:lnRef idx="1">
            <a:schemeClr val="dk1"/>
          </a:lnRef>
          <a:fillRef idx="0">
            <a:schemeClr val="dk1"/>
          </a:fillRef>
          <a:effectRef idx="0">
            <a:schemeClr val="dk1"/>
          </a:effectRef>
          <a:fontRef idx="minor">
            <a:schemeClr val="tx1"/>
          </a:fontRef>
        </p:style>
      </p:cxnSp>
      <p:cxnSp>
        <p:nvCxnSpPr>
          <p:cNvPr id="160" name="Přímá spojnice 159"/>
          <p:cNvCxnSpPr>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sp>
        <p:nvSpPr>
          <p:cNvPr id="104" name="Ovál 103"/>
          <p:cNvSpPr/>
          <p:nvPr/>
        </p:nvSpPr>
        <p:spPr>
          <a:xfrm rot="16328894">
            <a:off x="8450578" y="24742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5" name="Přímá spojnice 104"/>
          <p:cNvCxnSpPr/>
          <p:nvPr/>
        </p:nvCxnSpPr>
        <p:spPr>
          <a:xfrm>
            <a:off x="8633011" y="2018598"/>
            <a:ext cx="37652" cy="451821"/>
          </a:xfrm>
          <a:prstGeom prst="line">
            <a:avLst/>
          </a:prstGeom>
          <a:ln w="53975"/>
        </p:spPr>
        <p:style>
          <a:lnRef idx="1">
            <a:schemeClr val="dk1"/>
          </a:lnRef>
          <a:fillRef idx="0">
            <a:schemeClr val="dk1"/>
          </a:fillRef>
          <a:effectRef idx="0">
            <a:schemeClr val="dk1"/>
          </a:effectRef>
          <a:fontRef idx="minor">
            <a:schemeClr val="tx1"/>
          </a:fontRef>
        </p:style>
      </p:cxnSp>
      <p:cxnSp>
        <p:nvCxnSpPr>
          <p:cNvPr id="106" name="Přímá spojnice 105"/>
          <p:cNvCxnSpPr/>
          <p:nvPr/>
        </p:nvCxnSpPr>
        <p:spPr>
          <a:xfrm>
            <a:off x="8896574" y="2766255"/>
            <a:ext cx="430306" cy="107576"/>
          </a:xfrm>
          <a:prstGeom prst="line">
            <a:avLst/>
          </a:prstGeom>
          <a:ln w="53975"/>
        </p:spPr>
        <p:style>
          <a:lnRef idx="1">
            <a:schemeClr val="dk1"/>
          </a:lnRef>
          <a:fillRef idx="0">
            <a:schemeClr val="dk1"/>
          </a:fillRef>
          <a:effectRef idx="0">
            <a:schemeClr val="dk1"/>
          </a:effectRef>
          <a:fontRef idx="minor">
            <a:schemeClr val="tx1"/>
          </a:fontRef>
        </p:style>
      </p:cxnSp>
      <p:sp>
        <p:nvSpPr>
          <p:cNvPr id="107" name="Ovál 106"/>
          <p:cNvSpPr/>
          <p:nvPr/>
        </p:nvSpPr>
        <p:spPr>
          <a:xfrm rot="16328894">
            <a:off x="8529383" y="1791074"/>
            <a:ext cx="228601" cy="24652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rot="16328894">
            <a:off x="9317844" y="2781637"/>
            <a:ext cx="228601" cy="231434"/>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9" name="Skupina 108"/>
          <p:cNvGrpSpPr/>
          <p:nvPr/>
        </p:nvGrpSpPr>
        <p:grpSpPr>
          <a:xfrm rot="19355322">
            <a:off x="7818457" y="4523477"/>
            <a:ext cx="1517310" cy="1000219"/>
            <a:chOff x="5200013" y="2923807"/>
            <a:chExt cx="1517310" cy="1000219"/>
          </a:xfrm>
        </p:grpSpPr>
        <p:sp>
          <p:nvSpPr>
            <p:cNvPr id="110" name="Ovál 109"/>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1" name="Přímá spojnice 110"/>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12" name="Přímá spojnice 111"/>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13" name="Ovál 112"/>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28" name="Skupina 127"/>
          <p:cNvGrpSpPr/>
          <p:nvPr/>
        </p:nvGrpSpPr>
        <p:grpSpPr>
          <a:xfrm rot="2163649">
            <a:off x="6070746" y="3691441"/>
            <a:ext cx="949424" cy="941315"/>
            <a:chOff x="2841171" y="3118756"/>
            <a:chExt cx="821872" cy="838201"/>
          </a:xfrm>
        </p:grpSpPr>
        <p:cxnSp>
          <p:nvCxnSpPr>
            <p:cNvPr id="129" name="Přímá spojnice 128"/>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Skupina 140"/>
          <p:cNvGrpSpPr/>
          <p:nvPr/>
        </p:nvGrpSpPr>
        <p:grpSpPr>
          <a:xfrm rot="2385827">
            <a:off x="8366037" y="3099969"/>
            <a:ext cx="821872" cy="838201"/>
            <a:chOff x="2841171" y="3118756"/>
            <a:chExt cx="821872" cy="838201"/>
          </a:xfrm>
        </p:grpSpPr>
        <p:cxnSp>
          <p:nvCxnSpPr>
            <p:cNvPr id="142" name="Přímá spojnice 14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Přímá spojnice 16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3" name="Skupina 162"/>
          <p:cNvGrpSpPr/>
          <p:nvPr/>
        </p:nvGrpSpPr>
        <p:grpSpPr>
          <a:xfrm rot="18704571">
            <a:off x="7012365" y="5108060"/>
            <a:ext cx="821872" cy="838201"/>
            <a:chOff x="2841171" y="3118756"/>
            <a:chExt cx="821872" cy="838201"/>
          </a:xfrm>
        </p:grpSpPr>
        <p:cxnSp>
          <p:nvCxnSpPr>
            <p:cNvPr id="166" name="Přímá spojnice 16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Přímá spojnice 16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Přímá spojnice 16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Přímá spojnice 16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4" name="Skupina 173"/>
          <p:cNvGrpSpPr/>
          <p:nvPr/>
        </p:nvGrpSpPr>
        <p:grpSpPr>
          <a:xfrm rot="8866459">
            <a:off x="9693303" y="2653852"/>
            <a:ext cx="821872" cy="838201"/>
            <a:chOff x="2841171" y="3118756"/>
            <a:chExt cx="821872" cy="838201"/>
          </a:xfrm>
        </p:grpSpPr>
        <p:cxnSp>
          <p:nvCxnSpPr>
            <p:cNvPr id="175" name="Přímá spojnice 17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Přímá spojnice 17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Přímá spojnice 17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Přímá spojnice 17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0" name="Skupina 179"/>
          <p:cNvGrpSpPr/>
          <p:nvPr/>
        </p:nvGrpSpPr>
        <p:grpSpPr>
          <a:xfrm rot="14660396">
            <a:off x="10146060" y="5084682"/>
            <a:ext cx="1538198" cy="1005415"/>
            <a:chOff x="5200013" y="2918611"/>
            <a:chExt cx="1538198" cy="1005415"/>
          </a:xfrm>
        </p:grpSpPr>
        <p:sp>
          <p:nvSpPr>
            <p:cNvPr id="181" name="Ovál 180"/>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2" name="Přímá spojnice 181"/>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83" name="Přímá spojnice 182"/>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84" name="Ovál 183"/>
            <p:cNvSpPr/>
            <p:nvPr/>
          </p:nvSpPr>
          <p:spPr>
            <a:xfrm rot="3723607">
              <a:off x="6493282" y="290228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5" name="Ovál 184"/>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86" name="Skupina 185"/>
          <p:cNvGrpSpPr/>
          <p:nvPr/>
        </p:nvGrpSpPr>
        <p:grpSpPr>
          <a:xfrm rot="18995797">
            <a:off x="9205624" y="4715407"/>
            <a:ext cx="821872" cy="838201"/>
            <a:chOff x="2841171" y="3118756"/>
            <a:chExt cx="821872" cy="838201"/>
          </a:xfrm>
        </p:grpSpPr>
        <p:cxnSp>
          <p:nvCxnSpPr>
            <p:cNvPr id="187" name="Přímá spojnice 18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Přímá spojnice 18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Přímá spojnice 18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Přímá spojnice 18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2" name="Skupina 191"/>
          <p:cNvGrpSpPr/>
          <p:nvPr/>
        </p:nvGrpSpPr>
        <p:grpSpPr>
          <a:xfrm rot="13299040">
            <a:off x="10672650" y="4289504"/>
            <a:ext cx="777043" cy="697917"/>
            <a:chOff x="2841171" y="3118756"/>
            <a:chExt cx="821872" cy="838201"/>
          </a:xfrm>
        </p:grpSpPr>
        <p:cxnSp>
          <p:nvCxnSpPr>
            <p:cNvPr id="193" name="Přímá spojnice 19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Přímá spojnice 19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Přímá spojnice 19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Přímá spojnice 19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4" name="Skupina 203"/>
          <p:cNvGrpSpPr/>
          <p:nvPr/>
        </p:nvGrpSpPr>
        <p:grpSpPr>
          <a:xfrm rot="18757909">
            <a:off x="11471637" y="4927768"/>
            <a:ext cx="821872" cy="838201"/>
            <a:chOff x="2841171" y="3118756"/>
            <a:chExt cx="821872" cy="838201"/>
          </a:xfrm>
        </p:grpSpPr>
        <p:cxnSp>
          <p:nvCxnSpPr>
            <p:cNvPr id="205" name="Přímá spojnice 20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Přímá spojnice 20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Přímá spojnice 20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Přímá spojnice 20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Přímá spojnice 20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7" name="Ovál 216">
            <a:extLst>
              <a:ext uri="{FF2B5EF4-FFF2-40B4-BE49-F238E27FC236}">
                <a16:creationId xmlns:a16="http://schemas.microsoft.com/office/drawing/2014/main" id="{7D4C963F-EE95-441B-87EB-D8F8BFA97171}"/>
              </a:ext>
            </a:extLst>
          </p:cNvPr>
          <p:cNvSpPr/>
          <p:nvPr/>
        </p:nvSpPr>
        <p:spPr>
          <a:xfrm rot="1923063">
            <a:off x="5509193" y="5361751"/>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20" name="Skupina 219">
            <a:extLst>
              <a:ext uri="{FF2B5EF4-FFF2-40B4-BE49-F238E27FC236}">
                <a16:creationId xmlns:a16="http://schemas.microsoft.com/office/drawing/2014/main" id="{50F89B9D-A6D6-479A-A4BA-F2E9C186904D}"/>
              </a:ext>
            </a:extLst>
          </p:cNvPr>
          <p:cNvGrpSpPr/>
          <p:nvPr/>
        </p:nvGrpSpPr>
        <p:grpSpPr>
          <a:xfrm rot="7124565">
            <a:off x="7556522" y="2474627"/>
            <a:ext cx="821872" cy="838201"/>
            <a:chOff x="2841171" y="3118756"/>
            <a:chExt cx="821872" cy="838201"/>
          </a:xfrm>
        </p:grpSpPr>
        <p:cxnSp>
          <p:nvCxnSpPr>
            <p:cNvPr id="250" name="Přímá spojnice 249">
              <a:extLst>
                <a:ext uri="{FF2B5EF4-FFF2-40B4-BE49-F238E27FC236}">
                  <a16:creationId xmlns:a16="http://schemas.microsoft.com/office/drawing/2014/main" id="{11B89180-18A8-4B2D-A4DB-17A58E249BA4}"/>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Přímá spojnice 254">
              <a:extLst>
                <a:ext uri="{FF2B5EF4-FFF2-40B4-BE49-F238E27FC236}">
                  <a16:creationId xmlns:a16="http://schemas.microsoft.com/office/drawing/2014/main" id="{E0031C18-8BED-427F-9F95-E7DBDB79168C}"/>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Přímá spojnice 255">
              <a:extLst>
                <a:ext uri="{FF2B5EF4-FFF2-40B4-BE49-F238E27FC236}">
                  <a16:creationId xmlns:a16="http://schemas.microsoft.com/office/drawing/2014/main" id="{109878A0-8BEE-4CAB-BC87-A26A9F6372CA}"/>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7" name="Přímá spojnice 256">
              <a:extLst>
                <a:ext uri="{FF2B5EF4-FFF2-40B4-BE49-F238E27FC236}">
                  <a16:creationId xmlns:a16="http://schemas.microsoft.com/office/drawing/2014/main" id="{E53C3777-E4B5-4404-9E91-1EE43E3AD3C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8" name="Přímá spojnice 257">
              <a:extLst>
                <a:ext uri="{FF2B5EF4-FFF2-40B4-BE49-F238E27FC236}">
                  <a16:creationId xmlns:a16="http://schemas.microsoft.com/office/drawing/2014/main" id="{16039BAA-9142-4D2B-B3CE-AE5BD1AC6E26}"/>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9" name="Skupina 258">
            <a:extLst>
              <a:ext uri="{FF2B5EF4-FFF2-40B4-BE49-F238E27FC236}">
                <a16:creationId xmlns:a16="http://schemas.microsoft.com/office/drawing/2014/main" id="{9F13A6E5-42C5-461C-85E3-9C5E67A5EBC4}"/>
              </a:ext>
            </a:extLst>
          </p:cNvPr>
          <p:cNvGrpSpPr/>
          <p:nvPr/>
        </p:nvGrpSpPr>
        <p:grpSpPr>
          <a:xfrm rot="7936150">
            <a:off x="10378751" y="2839374"/>
            <a:ext cx="1517310" cy="1000219"/>
            <a:chOff x="5200013" y="2923807"/>
            <a:chExt cx="1517310" cy="1000219"/>
          </a:xfrm>
        </p:grpSpPr>
        <p:sp>
          <p:nvSpPr>
            <p:cNvPr id="260" name="Ovál 259">
              <a:extLst>
                <a:ext uri="{FF2B5EF4-FFF2-40B4-BE49-F238E27FC236}">
                  <a16:creationId xmlns:a16="http://schemas.microsoft.com/office/drawing/2014/main" id="{0A8597ED-0BB9-46A1-9719-19AAED34DAD3}"/>
                </a:ext>
              </a:extLst>
            </p:cNvPr>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1" name="Přímá spojnice 260">
              <a:extLst>
                <a:ext uri="{FF2B5EF4-FFF2-40B4-BE49-F238E27FC236}">
                  <a16:creationId xmlns:a16="http://schemas.microsoft.com/office/drawing/2014/main" id="{DEDA8255-8A5D-47B9-AAB2-86A5792A2602}"/>
                </a:ext>
              </a:extLst>
            </p:cNvPr>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2" name="Přímá spojnice 261">
              <a:extLst>
                <a:ext uri="{FF2B5EF4-FFF2-40B4-BE49-F238E27FC236}">
                  <a16:creationId xmlns:a16="http://schemas.microsoft.com/office/drawing/2014/main" id="{A29F848C-D845-4AB3-9AFA-CDC20C8BEA6E}"/>
                </a:ext>
              </a:extLst>
            </p:cNvPr>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3" name="Ovál 262">
              <a:extLst>
                <a:ext uri="{FF2B5EF4-FFF2-40B4-BE49-F238E27FC236}">
                  <a16:creationId xmlns:a16="http://schemas.microsoft.com/office/drawing/2014/main" id="{6B322CCB-FA1D-479D-A6C6-ECB202DE6B6F}"/>
                </a:ext>
              </a:extLst>
            </p:cNvPr>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4" name="Ovál 263">
              <a:extLst>
                <a:ext uri="{FF2B5EF4-FFF2-40B4-BE49-F238E27FC236}">
                  <a16:creationId xmlns:a16="http://schemas.microsoft.com/office/drawing/2014/main" id="{27EAA361-1A25-4BC7-B0EE-B085AD64FA30}"/>
                </a:ext>
              </a:extLst>
            </p:cNvPr>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65" name="Skupina 264">
            <a:extLst>
              <a:ext uri="{FF2B5EF4-FFF2-40B4-BE49-F238E27FC236}">
                <a16:creationId xmlns:a16="http://schemas.microsoft.com/office/drawing/2014/main" id="{F71916F2-CC1D-4B93-8258-AFC04F862DB6}"/>
              </a:ext>
            </a:extLst>
          </p:cNvPr>
          <p:cNvGrpSpPr/>
          <p:nvPr/>
        </p:nvGrpSpPr>
        <p:grpSpPr>
          <a:xfrm rot="20821052">
            <a:off x="1137387" y="4769146"/>
            <a:ext cx="876301" cy="1605642"/>
            <a:chOff x="1817914" y="2449286"/>
            <a:chExt cx="876301" cy="1605642"/>
          </a:xfrm>
        </p:grpSpPr>
        <p:sp>
          <p:nvSpPr>
            <p:cNvPr id="266" name="Ovál 265">
              <a:extLst>
                <a:ext uri="{FF2B5EF4-FFF2-40B4-BE49-F238E27FC236}">
                  <a16:creationId xmlns:a16="http://schemas.microsoft.com/office/drawing/2014/main" id="{2470846D-2C63-4C33-82BB-4C72FB8D1383}"/>
                </a:ext>
              </a:extLst>
            </p:cNvPr>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7" name="Přímá spojnice 266">
              <a:extLst>
                <a:ext uri="{FF2B5EF4-FFF2-40B4-BE49-F238E27FC236}">
                  <a16:creationId xmlns:a16="http://schemas.microsoft.com/office/drawing/2014/main" id="{BA653457-59CD-4487-A348-C81632A67FE9}"/>
                </a:ext>
              </a:extLst>
            </p:cNvPr>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8" name="Přímá spojnice 267">
              <a:extLst>
                <a:ext uri="{FF2B5EF4-FFF2-40B4-BE49-F238E27FC236}">
                  <a16:creationId xmlns:a16="http://schemas.microsoft.com/office/drawing/2014/main" id="{7DDE0ECB-CD29-4D98-A5BD-619A9E96E2F6}"/>
                </a:ext>
              </a:extLst>
            </p:cNvPr>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9" name="Ovál 268">
              <a:extLst>
                <a:ext uri="{FF2B5EF4-FFF2-40B4-BE49-F238E27FC236}">
                  <a16:creationId xmlns:a16="http://schemas.microsoft.com/office/drawing/2014/main" id="{7120C625-C8AC-48F7-AB7D-058FB58CE47B}"/>
                </a:ext>
              </a:extLst>
            </p:cNvPr>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0" name="Ovál 269">
              <a:extLst>
                <a:ext uri="{FF2B5EF4-FFF2-40B4-BE49-F238E27FC236}">
                  <a16:creationId xmlns:a16="http://schemas.microsoft.com/office/drawing/2014/main" id="{339613C8-FCBB-468D-9E82-78516B5B6F33}"/>
                </a:ext>
              </a:extLst>
            </p:cNvPr>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71" name="Skupina 270">
            <a:extLst>
              <a:ext uri="{FF2B5EF4-FFF2-40B4-BE49-F238E27FC236}">
                <a16:creationId xmlns:a16="http://schemas.microsoft.com/office/drawing/2014/main" id="{FD7A7D45-768B-4DD0-B338-4FDD7DC64900}"/>
              </a:ext>
            </a:extLst>
          </p:cNvPr>
          <p:cNvGrpSpPr/>
          <p:nvPr/>
        </p:nvGrpSpPr>
        <p:grpSpPr>
          <a:xfrm rot="18136322">
            <a:off x="2226143" y="5053461"/>
            <a:ext cx="821872" cy="838201"/>
            <a:chOff x="2841171" y="3118756"/>
            <a:chExt cx="821872" cy="838201"/>
          </a:xfrm>
        </p:grpSpPr>
        <p:cxnSp>
          <p:nvCxnSpPr>
            <p:cNvPr id="272" name="Přímá spojnice 271">
              <a:extLst>
                <a:ext uri="{FF2B5EF4-FFF2-40B4-BE49-F238E27FC236}">
                  <a16:creationId xmlns:a16="http://schemas.microsoft.com/office/drawing/2014/main" id="{22D90AFD-E982-4B7E-95B3-9BE05A875E3E}"/>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Přímá spojnice 272">
              <a:extLst>
                <a:ext uri="{FF2B5EF4-FFF2-40B4-BE49-F238E27FC236}">
                  <a16:creationId xmlns:a16="http://schemas.microsoft.com/office/drawing/2014/main" id="{F5D3383E-E18B-480C-AF73-4252CACEAD7A}"/>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Přímá spojnice 273">
              <a:extLst>
                <a:ext uri="{FF2B5EF4-FFF2-40B4-BE49-F238E27FC236}">
                  <a16:creationId xmlns:a16="http://schemas.microsoft.com/office/drawing/2014/main" id="{6164B627-79FA-42C8-99AE-284E53881D5C}"/>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5" name="Přímá spojnice 274">
              <a:extLst>
                <a:ext uri="{FF2B5EF4-FFF2-40B4-BE49-F238E27FC236}">
                  <a16:creationId xmlns:a16="http://schemas.microsoft.com/office/drawing/2014/main" id="{E59099C4-310C-4009-951E-AD2A8485E07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6" name="Přímá spojnice 275">
              <a:extLst>
                <a:ext uri="{FF2B5EF4-FFF2-40B4-BE49-F238E27FC236}">
                  <a16:creationId xmlns:a16="http://schemas.microsoft.com/office/drawing/2014/main" id="{11418D4A-C9FF-4BA7-ABD6-EB739A325897}"/>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217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500"/>
                                        <p:tgtEl>
                                          <p:spTgt spid="132"/>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fade">
                                      <p:cBhvr>
                                        <p:cTn id="26" dur="500"/>
                                        <p:tgtEl>
                                          <p:spTgt spid="1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fade">
                                      <p:cBhvr>
                                        <p:cTn id="35" dur="500"/>
                                        <p:tgtEl>
                                          <p:spTgt spid="159"/>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par>
                                <p:cTn id="44" presetID="10" presetClass="entr" presetSubtype="0" fill="hold"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500"/>
                                        <p:tgtEl>
                                          <p:spTgt spid="90"/>
                                        </p:tgtEl>
                                      </p:cBhvr>
                                    </p:animEffect>
                                  </p:childTnLst>
                                </p:cTn>
                              </p:par>
                              <p:par>
                                <p:cTn id="50" presetID="10" presetClass="entr" presetSubtype="0" fill="hold"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500"/>
                                        <p:tgtEl>
                                          <p:spTgt spid="93"/>
                                        </p:tgtEl>
                                      </p:cBhvr>
                                    </p:animEffect>
                                  </p:childTnLst>
                                </p:cTn>
                              </p:par>
                              <p:par>
                                <p:cTn id="56" presetID="10" presetClass="entr" presetSubtype="0" fill="hold" nodeType="withEffect">
                                  <p:stCondLst>
                                    <p:cond delay="0"/>
                                  </p:stCondLst>
                                  <p:childTnLst>
                                    <p:set>
                                      <p:cBhvr>
                                        <p:cTn id="57" dur="1" fill="hold">
                                          <p:stCondLst>
                                            <p:cond delay="0"/>
                                          </p:stCondLst>
                                        </p:cTn>
                                        <p:tgtEl>
                                          <p:spTgt spid="128"/>
                                        </p:tgtEl>
                                        <p:attrNameLst>
                                          <p:attrName>style.visibility</p:attrName>
                                        </p:attrNameLst>
                                      </p:cBhvr>
                                      <p:to>
                                        <p:strVal val="visible"/>
                                      </p:to>
                                    </p:set>
                                    <p:animEffect transition="in" filter="fade">
                                      <p:cBhvr>
                                        <p:cTn id="58" dur="500"/>
                                        <p:tgtEl>
                                          <p:spTgt spid="1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65"/>
                                        </p:tgtEl>
                                        <p:attrNameLst>
                                          <p:attrName>style.visibility</p:attrName>
                                        </p:attrNameLst>
                                      </p:cBhvr>
                                      <p:to>
                                        <p:strVal val="visible"/>
                                      </p:to>
                                    </p:set>
                                    <p:animEffect transition="in" filter="fade">
                                      <p:cBhvr>
                                        <p:cTn id="63" dur="500"/>
                                        <p:tgtEl>
                                          <p:spTgt spid="265"/>
                                        </p:tgtEl>
                                      </p:cBhvr>
                                    </p:animEffect>
                                  </p:childTnLst>
                                </p:cTn>
                              </p:par>
                              <p:par>
                                <p:cTn id="64" presetID="10" presetClass="entr" presetSubtype="0" fill="hold" nodeType="withEffect">
                                  <p:stCondLst>
                                    <p:cond delay="0"/>
                                  </p:stCondLst>
                                  <p:childTnLst>
                                    <p:set>
                                      <p:cBhvr>
                                        <p:cTn id="65" dur="1" fill="hold">
                                          <p:stCondLst>
                                            <p:cond delay="0"/>
                                          </p:stCondLst>
                                        </p:cTn>
                                        <p:tgtEl>
                                          <p:spTgt spid="271"/>
                                        </p:tgtEl>
                                        <p:attrNameLst>
                                          <p:attrName>style.visibility</p:attrName>
                                        </p:attrNameLst>
                                      </p:cBhvr>
                                      <p:to>
                                        <p:strVal val="visible"/>
                                      </p:to>
                                    </p:set>
                                    <p:animEffect transition="in" filter="fade">
                                      <p:cBhvr>
                                        <p:cTn id="66" dur="500"/>
                                        <p:tgtEl>
                                          <p:spTgt spid="27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7"/>
                                        </p:tgtEl>
                                        <p:attrNameLst>
                                          <p:attrName>style.visibility</p:attrName>
                                        </p:attrNameLst>
                                      </p:cBhvr>
                                      <p:to>
                                        <p:strVal val="visible"/>
                                      </p:to>
                                    </p:set>
                                    <p:animEffect transition="in" filter="fade">
                                      <p:cBhvr>
                                        <p:cTn id="74" dur="500"/>
                                        <p:tgtEl>
                                          <p:spTgt spid="21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10" presetClass="entr" presetSubtype="0" fill="hold"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500"/>
                                        <p:tgtEl>
                                          <p:spTgt spid="6"/>
                                        </p:tgtEl>
                                      </p:cBhvr>
                                    </p:animEffect>
                                  </p:childTnLst>
                                </p:cTn>
                              </p:par>
                              <p:par>
                                <p:cTn id="81" presetID="10" presetClass="entr" presetSubtype="0" fill="hold" nodeType="withEffect">
                                  <p:stCondLst>
                                    <p:cond delay="0"/>
                                  </p:stCondLst>
                                  <p:childTnLst>
                                    <p:set>
                                      <p:cBhvr>
                                        <p:cTn id="82" dur="1" fill="hold">
                                          <p:stCondLst>
                                            <p:cond delay="0"/>
                                          </p:stCondLst>
                                        </p:cTn>
                                        <p:tgtEl>
                                          <p:spTgt spid="163"/>
                                        </p:tgtEl>
                                        <p:attrNameLst>
                                          <p:attrName>style.visibility</p:attrName>
                                        </p:attrNameLst>
                                      </p:cBhvr>
                                      <p:to>
                                        <p:strVal val="visible"/>
                                      </p:to>
                                    </p:set>
                                    <p:animEffect transition="in" filter="fade">
                                      <p:cBhvr>
                                        <p:cTn id="83" dur="500"/>
                                        <p:tgtEl>
                                          <p:spTgt spid="163"/>
                                        </p:tgtEl>
                                      </p:cBhvr>
                                    </p:animEffect>
                                  </p:childTnLst>
                                </p:cTn>
                              </p:par>
                              <p:par>
                                <p:cTn id="84" presetID="10" presetClass="entr" presetSubtype="0" fill="hold"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20"/>
                                        </p:tgtEl>
                                        <p:attrNameLst>
                                          <p:attrName>style.visibility</p:attrName>
                                        </p:attrNameLst>
                                      </p:cBhvr>
                                      <p:to>
                                        <p:strVal val="visible"/>
                                      </p:to>
                                    </p:set>
                                    <p:animEffect transition="in" filter="fade">
                                      <p:cBhvr>
                                        <p:cTn id="91" dur="500"/>
                                        <p:tgtEl>
                                          <p:spTgt spid="22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fade">
                                      <p:cBhvr>
                                        <p:cTn id="94" dur="500"/>
                                        <p:tgtEl>
                                          <p:spTgt spid="104"/>
                                        </p:tgtEl>
                                      </p:cBhvr>
                                    </p:animEffect>
                                  </p:childTnLst>
                                </p:cTn>
                              </p:par>
                              <p:par>
                                <p:cTn id="95" presetID="10" presetClass="entr" presetSubtype="0" fill="hold" nodeType="withEffect">
                                  <p:stCondLst>
                                    <p:cond delay="0"/>
                                  </p:stCondLst>
                                  <p:childTnLst>
                                    <p:set>
                                      <p:cBhvr>
                                        <p:cTn id="96" dur="1" fill="hold">
                                          <p:stCondLst>
                                            <p:cond delay="0"/>
                                          </p:stCondLst>
                                        </p:cTn>
                                        <p:tgtEl>
                                          <p:spTgt spid="141"/>
                                        </p:tgtEl>
                                        <p:attrNameLst>
                                          <p:attrName>style.visibility</p:attrName>
                                        </p:attrNameLst>
                                      </p:cBhvr>
                                      <p:to>
                                        <p:strVal val="visible"/>
                                      </p:to>
                                    </p:set>
                                    <p:animEffect transition="in" filter="fade">
                                      <p:cBhvr>
                                        <p:cTn id="97" dur="500"/>
                                        <p:tgtEl>
                                          <p:spTgt spid="141"/>
                                        </p:tgtEl>
                                      </p:cBhvr>
                                    </p:animEffect>
                                  </p:childTnLst>
                                </p:cTn>
                              </p:par>
                              <p:par>
                                <p:cTn id="98" presetID="10" presetClass="entr" presetSubtype="0" fill="hold" nodeType="with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fade">
                                      <p:cBhvr>
                                        <p:cTn id="100" dur="500"/>
                                        <p:tgtEl>
                                          <p:spTgt spid="10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Effect transition="in" filter="fade">
                                      <p:cBhvr>
                                        <p:cTn id="103" dur="500"/>
                                        <p:tgtEl>
                                          <p:spTgt spid="108"/>
                                        </p:tgtEl>
                                      </p:cBhvr>
                                    </p:animEffect>
                                  </p:childTnLst>
                                </p:cTn>
                              </p:par>
                              <p:par>
                                <p:cTn id="104" presetID="10" presetClass="entr" presetSubtype="0" fill="hold" nodeType="with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fade">
                                      <p:cBhvr>
                                        <p:cTn id="106" dur="500"/>
                                        <p:tgtEl>
                                          <p:spTgt spid="10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7"/>
                                        </p:tgtEl>
                                        <p:attrNameLst>
                                          <p:attrName>style.visibility</p:attrName>
                                        </p:attrNameLst>
                                      </p:cBhvr>
                                      <p:to>
                                        <p:strVal val="visible"/>
                                      </p:to>
                                    </p:set>
                                    <p:animEffect transition="in" filter="fade">
                                      <p:cBhvr>
                                        <p:cTn id="109" dur="500"/>
                                        <p:tgtEl>
                                          <p:spTgt spid="10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109"/>
                                        </p:tgtEl>
                                        <p:attrNameLst>
                                          <p:attrName>style.visibility</p:attrName>
                                        </p:attrNameLst>
                                      </p:cBhvr>
                                      <p:to>
                                        <p:strVal val="visible"/>
                                      </p:to>
                                    </p:set>
                                    <p:animEffect transition="in" filter="fade">
                                      <p:cBhvr>
                                        <p:cTn id="114" dur="500"/>
                                        <p:tgtEl>
                                          <p:spTgt spid="109"/>
                                        </p:tgtEl>
                                      </p:cBhvr>
                                    </p:animEffect>
                                  </p:childTnLst>
                                </p:cTn>
                              </p:par>
                              <p:par>
                                <p:cTn id="115" presetID="10" presetClass="entr" presetSubtype="0" fill="hold" nodeType="withEffect">
                                  <p:stCondLst>
                                    <p:cond delay="0"/>
                                  </p:stCondLst>
                                  <p:childTnLst>
                                    <p:set>
                                      <p:cBhvr>
                                        <p:cTn id="116" dur="1" fill="hold">
                                          <p:stCondLst>
                                            <p:cond delay="0"/>
                                          </p:stCondLst>
                                        </p:cTn>
                                        <p:tgtEl>
                                          <p:spTgt spid="186"/>
                                        </p:tgtEl>
                                        <p:attrNameLst>
                                          <p:attrName>style.visibility</p:attrName>
                                        </p:attrNameLst>
                                      </p:cBhvr>
                                      <p:to>
                                        <p:strVal val="visible"/>
                                      </p:to>
                                    </p:set>
                                    <p:animEffect transition="in" filter="fade">
                                      <p:cBhvr>
                                        <p:cTn id="117" dur="500"/>
                                        <p:tgtEl>
                                          <p:spTgt spid="18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74"/>
                                        </p:tgtEl>
                                        <p:attrNameLst>
                                          <p:attrName>style.visibility</p:attrName>
                                        </p:attrNameLst>
                                      </p:cBhvr>
                                      <p:to>
                                        <p:strVal val="visible"/>
                                      </p:to>
                                    </p:set>
                                    <p:animEffect transition="in" filter="fade">
                                      <p:cBhvr>
                                        <p:cTn id="122" dur="500"/>
                                        <p:tgtEl>
                                          <p:spTgt spid="174"/>
                                        </p:tgtEl>
                                      </p:cBhvr>
                                    </p:animEffect>
                                  </p:childTnLst>
                                </p:cTn>
                              </p:par>
                              <p:par>
                                <p:cTn id="123" presetID="10" presetClass="entr" presetSubtype="0" fill="hold" nodeType="withEffect">
                                  <p:stCondLst>
                                    <p:cond delay="0"/>
                                  </p:stCondLst>
                                  <p:childTnLst>
                                    <p:set>
                                      <p:cBhvr>
                                        <p:cTn id="124" dur="1" fill="hold">
                                          <p:stCondLst>
                                            <p:cond delay="0"/>
                                          </p:stCondLst>
                                        </p:cTn>
                                        <p:tgtEl>
                                          <p:spTgt spid="259"/>
                                        </p:tgtEl>
                                        <p:attrNameLst>
                                          <p:attrName>style.visibility</p:attrName>
                                        </p:attrNameLst>
                                      </p:cBhvr>
                                      <p:to>
                                        <p:strVal val="visible"/>
                                      </p:to>
                                    </p:set>
                                    <p:animEffect transition="in" filter="fade">
                                      <p:cBhvr>
                                        <p:cTn id="125" dur="500"/>
                                        <p:tgtEl>
                                          <p:spTgt spid="25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80"/>
                                        </p:tgtEl>
                                        <p:attrNameLst>
                                          <p:attrName>style.visibility</p:attrName>
                                        </p:attrNameLst>
                                      </p:cBhvr>
                                      <p:to>
                                        <p:strVal val="visible"/>
                                      </p:to>
                                    </p:set>
                                    <p:animEffect transition="in" filter="fade">
                                      <p:cBhvr>
                                        <p:cTn id="130" dur="500"/>
                                        <p:tgtEl>
                                          <p:spTgt spid="180"/>
                                        </p:tgtEl>
                                      </p:cBhvr>
                                    </p:animEffect>
                                  </p:childTnLst>
                                </p:cTn>
                              </p:par>
                              <p:par>
                                <p:cTn id="131" presetID="10" presetClass="entr" presetSubtype="0" fill="hold" nodeType="withEffect">
                                  <p:stCondLst>
                                    <p:cond delay="0"/>
                                  </p:stCondLst>
                                  <p:childTnLst>
                                    <p:set>
                                      <p:cBhvr>
                                        <p:cTn id="132" dur="1" fill="hold">
                                          <p:stCondLst>
                                            <p:cond delay="0"/>
                                          </p:stCondLst>
                                        </p:cTn>
                                        <p:tgtEl>
                                          <p:spTgt spid="192"/>
                                        </p:tgtEl>
                                        <p:attrNameLst>
                                          <p:attrName>style.visibility</p:attrName>
                                        </p:attrNameLst>
                                      </p:cBhvr>
                                      <p:to>
                                        <p:strVal val="visible"/>
                                      </p:to>
                                    </p:set>
                                    <p:animEffect transition="in" filter="fade">
                                      <p:cBhvr>
                                        <p:cTn id="133" dur="500"/>
                                        <p:tgtEl>
                                          <p:spTgt spid="192"/>
                                        </p:tgtEl>
                                      </p:cBhvr>
                                    </p:animEffect>
                                  </p:childTnLst>
                                </p:cTn>
                              </p:par>
                              <p:par>
                                <p:cTn id="134" presetID="10" presetClass="entr" presetSubtype="0" fill="hold" nodeType="withEffect">
                                  <p:stCondLst>
                                    <p:cond delay="0"/>
                                  </p:stCondLst>
                                  <p:childTnLst>
                                    <p:set>
                                      <p:cBhvr>
                                        <p:cTn id="135" dur="1" fill="hold">
                                          <p:stCondLst>
                                            <p:cond delay="0"/>
                                          </p:stCondLst>
                                        </p:cTn>
                                        <p:tgtEl>
                                          <p:spTgt spid="204"/>
                                        </p:tgtEl>
                                        <p:attrNameLst>
                                          <p:attrName>style.visibility</p:attrName>
                                        </p:attrNameLst>
                                      </p:cBhvr>
                                      <p:to>
                                        <p:strVal val="visible"/>
                                      </p:to>
                                    </p:set>
                                    <p:animEffect transition="in" filter="fade">
                                      <p:cBhvr>
                                        <p:cTn id="136"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5" grpId="0" animBg="1"/>
      <p:bldP spid="90" grpId="0" animBg="1"/>
      <p:bldP spid="93" grpId="0" animBg="1"/>
      <p:bldP spid="94" grpId="0" animBg="1"/>
      <p:bldP spid="146" grpId="0" animBg="1"/>
      <p:bldP spid="104" grpId="0" animBg="1"/>
      <p:bldP spid="107" grpId="0" animBg="1"/>
      <p:bldP spid="108" grpId="0" animBg="1"/>
      <p:bldP spid="2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Vodíkové ionty</a:t>
            </a:r>
          </a:p>
        </p:txBody>
      </p:sp>
      <p:sp>
        <p:nvSpPr>
          <p:cNvPr id="3" name="Zástupný symbol pro obsah 2"/>
          <p:cNvSpPr>
            <a:spLocks noGrp="1"/>
          </p:cNvSpPr>
          <p:nvPr>
            <p:ph idx="1"/>
          </p:nvPr>
        </p:nvSpPr>
        <p:spPr/>
        <p:txBody>
          <a:bodyPr/>
          <a:lstStyle/>
          <a:p>
            <a:r>
              <a:rPr lang="cs-CZ" dirty="0"/>
              <a:t>Koncentrace </a:t>
            </a:r>
            <a:r>
              <a:rPr lang="en-US" dirty="0"/>
              <a:t>[</a:t>
            </a:r>
            <a:r>
              <a:rPr lang="cs-CZ" dirty="0"/>
              <a:t>H</a:t>
            </a:r>
            <a:r>
              <a:rPr lang="cs-CZ" baseline="30000" dirty="0"/>
              <a:t>+</a:t>
            </a:r>
            <a:r>
              <a:rPr lang="en-US" dirty="0"/>
              <a:t>]   </a:t>
            </a:r>
            <a:r>
              <a:rPr lang="cs-CZ" dirty="0"/>
              <a:t>~</a:t>
            </a:r>
            <a:r>
              <a:rPr lang="en-US" dirty="0"/>
              <a:t> </a:t>
            </a:r>
            <a:r>
              <a:rPr lang="cs-CZ" dirty="0"/>
              <a:t> </a:t>
            </a:r>
            <a:r>
              <a:rPr lang="cs-CZ" b="1" dirty="0"/>
              <a:t>1 000 000x</a:t>
            </a:r>
            <a:r>
              <a:rPr lang="en-US" dirty="0"/>
              <a:t> &lt;&lt;</a:t>
            </a:r>
            <a:r>
              <a:rPr lang="cs-CZ" dirty="0"/>
              <a:t>  </a:t>
            </a:r>
            <a:r>
              <a:rPr lang="en-US" dirty="0"/>
              <a:t>[</a:t>
            </a:r>
            <a:r>
              <a:rPr lang="cs-CZ" dirty="0"/>
              <a:t>Na</a:t>
            </a:r>
            <a:r>
              <a:rPr lang="cs-CZ" baseline="30000" dirty="0"/>
              <a:t>+</a:t>
            </a:r>
            <a:r>
              <a:rPr lang="en-US" dirty="0"/>
              <a:t>] – </a:t>
            </a:r>
            <a:r>
              <a:rPr lang="cs-CZ" dirty="0"/>
              <a:t>velmi</a:t>
            </a:r>
            <a:r>
              <a:rPr lang="en-US" dirty="0"/>
              <a:t> mal</a:t>
            </a:r>
            <a:r>
              <a:rPr lang="cs-CZ" dirty="0"/>
              <a:t>é</a:t>
            </a:r>
          </a:p>
          <a:p>
            <a:r>
              <a:rPr lang="cs-CZ" dirty="0"/>
              <a:t>Udržování pH v úzkém rozmezí je důležité kvůli velké reaktivitě H</a:t>
            </a:r>
            <a:r>
              <a:rPr lang="cs-CZ" baseline="30000" dirty="0"/>
              <a:t>+</a:t>
            </a:r>
            <a:r>
              <a:rPr lang="cs-CZ" dirty="0"/>
              <a:t> a dále vlivu na konformaci různých látek, především proteinů</a:t>
            </a:r>
          </a:p>
          <a:p>
            <a:r>
              <a:rPr lang="cs-CZ" dirty="0"/>
              <a:t>Vodíkový můstek - speciální slabá chemická vazba zahrnující H</a:t>
            </a:r>
            <a:r>
              <a:rPr lang="cs-CZ" baseline="30000" dirty="0"/>
              <a:t>+</a:t>
            </a:r>
            <a:r>
              <a:rPr lang="cs-CZ" dirty="0"/>
              <a:t>;  vazba  H</a:t>
            </a:r>
            <a:r>
              <a:rPr lang="cs-CZ" baseline="-25000" dirty="0"/>
              <a:t>2</a:t>
            </a:r>
            <a:r>
              <a:rPr lang="cs-CZ" dirty="0"/>
              <a:t>0 mezi sebou </a:t>
            </a:r>
            <a:r>
              <a:rPr lang="cs-CZ" dirty="0">
                <a:sym typeface="Wingdings" panose="05000000000000000000" pitchFamily="2" charset="2"/>
              </a:rPr>
              <a:t> </a:t>
            </a:r>
            <a:r>
              <a:rPr lang="en-US" dirty="0" err="1">
                <a:sym typeface="Wingdings" panose="05000000000000000000" pitchFamily="2" charset="2"/>
              </a:rPr>
              <a:t>kapaln</a:t>
            </a:r>
            <a:r>
              <a:rPr lang="cs-CZ" dirty="0" err="1">
                <a:sym typeface="Wingdings" panose="05000000000000000000" pitchFamily="2" charset="2"/>
              </a:rPr>
              <a:t>ost</a:t>
            </a:r>
            <a:r>
              <a:rPr lang="cs-CZ" dirty="0">
                <a:sym typeface="Wingdings" panose="05000000000000000000" pitchFamily="2" charset="2"/>
              </a:rPr>
              <a:t> vody </a:t>
            </a:r>
            <a:endParaRPr lang="cs-CZ" dirty="0"/>
          </a:p>
          <a:p>
            <a:r>
              <a:rPr lang="en-US" dirty="0"/>
              <a:t> </a:t>
            </a:r>
            <a:r>
              <a:rPr lang="cs-CZ" dirty="0" err="1"/>
              <a:t>pH</a:t>
            </a:r>
            <a:r>
              <a:rPr lang="cs-CZ" baseline="-25000" dirty="0" err="1"/>
              <a:t>plasma,Norm</a:t>
            </a:r>
            <a:r>
              <a:rPr lang="cs-CZ" baseline="-25000" dirty="0"/>
              <a:t> </a:t>
            </a:r>
            <a:r>
              <a:rPr lang="cs-CZ" dirty="0"/>
              <a:t>≈ 7,4    </a:t>
            </a:r>
            <a:r>
              <a:rPr lang="en-US" dirty="0"/>
              <a:t>&gt;  7,0  → </a:t>
            </a:r>
            <a:r>
              <a:rPr lang="cs-CZ" dirty="0"/>
              <a:t>Alkalické pH → </a:t>
            </a:r>
            <a:r>
              <a:rPr lang="en-US" dirty="0"/>
              <a:t>[OH</a:t>
            </a:r>
            <a:r>
              <a:rPr lang="en-US" baseline="30000" dirty="0"/>
              <a:t>-</a:t>
            </a:r>
            <a:r>
              <a:rPr lang="en-US" dirty="0"/>
              <a:t>] &gt; [H3O</a:t>
            </a:r>
            <a:r>
              <a:rPr lang="en-US" baseline="30000" dirty="0"/>
              <a:t>+</a:t>
            </a:r>
            <a:r>
              <a:rPr lang="en-US" dirty="0"/>
              <a:t>]</a:t>
            </a:r>
            <a:endParaRPr lang="cs-CZ" baseline="-25000" dirty="0"/>
          </a:p>
        </p:txBody>
      </p:sp>
    </p:spTree>
    <p:extLst>
      <p:ext uri="{BB962C8B-B14F-4D97-AF65-F5344CB8AC3E}">
        <p14:creationId xmlns:p14="http://schemas.microsoft.com/office/powerpoint/2010/main" val="248064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ál 4"/>
          <p:cNvSpPr/>
          <p:nvPr/>
        </p:nvSpPr>
        <p:spPr>
          <a:xfrm rot="3438083">
            <a:off x="6354314" y="5398483"/>
            <a:ext cx="505475" cy="4859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6" name="Přímá spojnice 5"/>
          <p:cNvCxnSpPr>
            <a:stCxn id="8" idx="5"/>
          </p:cNvCxnSpPr>
          <p:nvPr/>
        </p:nvCxnSpPr>
        <p:spPr>
          <a:xfrm flipH="1">
            <a:off x="6629400" y="4997753"/>
            <a:ext cx="32942" cy="402605"/>
          </a:xfrm>
          <a:prstGeom prst="line">
            <a:avLst/>
          </a:prstGeom>
          <a:ln w="53975"/>
        </p:spPr>
        <p:style>
          <a:lnRef idx="1">
            <a:schemeClr val="dk1"/>
          </a:lnRef>
          <a:fillRef idx="0">
            <a:schemeClr val="dk1"/>
          </a:fillRef>
          <a:effectRef idx="0">
            <a:schemeClr val="dk1"/>
          </a:effectRef>
          <a:fontRef idx="minor">
            <a:schemeClr val="tx1"/>
          </a:fontRef>
        </p:style>
      </p:cxnSp>
      <p:cxnSp>
        <p:nvCxnSpPr>
          <p:cNvPr id="7" name="Přímá spojnice 6"/>
          <p:cNvCxnSpPr>
            <a:stCxn id="5" idx="3"/>
          </p:cNvCxnSpPr>
          <p:nvPr/>
        </p:nvCxnSpPr>
        <p:spPr>
          <a:xfrm flipH="1" flipV="1">
            <a:off x="5761927" y="5526653"/>
            <a:ext cx="603989" cy="57253"/>
          </a:xfrm>
          <a:prstGeom prst="line">
            <a:avLst/>
          </a:prstGeom>
          <a:ln w="53975"/>
        </p:spPr>
        <p:style>
          <a:lnRef idx="1">
            <a:schemeClr val="dk1"/>
          </a:lnRef>
          <a:fillRef idx="0">
            <a:schemeClr val="dk1"/>
          </a:fillRef>
          <a:effectRef idx="0">
            <a:schemeClr val="dk1"/>
          </a:effectRef>
          <a:fontRef idx="minor">
            <a:schemeClr val="tx1"/>
          </a:fontRef>
        </p:style>
      </p:cxnSp>
      <p:sp>
        <p:nvSpPr>
          <p:cNvPr id="8" name="Ovál 7"/>
          <p:cNvSpPr/>
          <p:nvPr/>
        </p:nvSpPr>
        <p:spPr>
          <a:xfrm rot="3438083">
            <a:off x="6570325" y="4730663"/>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rot="1923063">
            <a:off x="3855856" y="4938800"/>
            <a:ext cx="548412" cy="4793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12"/>
          <p:cNvCxnSpPr/>
          <p:nvPr/>
        </p:nvCxnSpPr>
        <p:spPr>
          <a:xfrm rot="1923063" flipH="1">
            <a:off x="3451458" y="5101045"/>
            <a:ext cx="355505" cy="357775"/>
          </a:xfrm>
          <a:prstGeom prst="line">
            <a:avLst/>
          </a:prstGeom>
          <a:ln w="53975"/>
        </p:spPr>
        <p:style>
          <a:lnRef idx="1">
            <a:schemeClr val="dk1"/>
          </a:lnRef>
          <a:fillRef idx="0">
            <a:schemeClr val="dk1"/>
          </a:fillRef>
          <a:effectRef idx="0">
            <a:schemeClr val="dk1"/>
          </a:effectRef>
          <a:fontRef idx="minor">
            <a:schemeClr val="tx1"/>
          </a:fontRef>
        </p:style>
      </p:cxnSp>
      <p:sp>
        <p:nvSpPr>
          <p:cNvPr id="15" name="Ovál 14"/>
          <p:cNvSpPr/>
          <p:nvPr/>
        </p:nvSpPr>
        <p:spPr>
          <a:xfrm rot="1923063">
            <a:off x="3129682" y="5214644"/>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 name="Skupina 15"/>
          <p:cNvGrpSpPr/>
          <p:nvPr/>
        </p:nvGrpSpPr>
        <p:grpSpPr>
          <a:xfrm rot="19715542">
            <a:off x="4578752" y="4982015"/>
            <a:ext cx="821872" cy="838201"/>
            <a:chOff x="2841171" y="3118756"/>
            <a:chExt cx="821872" cy="838201"/>
          </a:xfrm>
        </p:grpSpPr>
        <p:cxnSp>
          <p:nvCxnSpPr>
            <p:cNvPr id="17" name="Přímá spojnice 1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Skupina 64"/>
          <p:cNvGrpSpPr/>
          <p:nvPr/>
        </p:nvGrpSpPr>
        <p:grpSpPr>
          <a:xfrm>
            <a:off x="1353358" y="1328396"/>
            <a:ext cx="876301" cy="1605642"/>
            <a:chOff x="1817914" y="2449286"/>
            <a:chExt cx="876301" cy="1605642"/>
          </a:xfrm>
        </p:grpSpPr>
        <p:sp>
          <p:nvSpPr>
            <p:cNvPr id="66" name="Ovál 65"/>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7" name="Přímá spojnice 66"/>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68" name="Přímá spojnice 67"/>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69" name="Ovál 68"/>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0" name="Ovál 89"/>
          <p:cNvSpPr/>
          <p:nvPr/>
        </p:nvSpPr>
        <p:spPr>
          <a:xfrm rot="3723607">
            <a:off x="6116587" y="312947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1" name="Přímá spojnice 90"/>
          <p:cNvCxnSpPr>
            <a:stCxn id="93" idx="4"/>
          </p:cNvCxnSpPr>
          <p:nvPr/>
        </p:nvCxnSpPr>
        <p:spPr>
          <a:xfrm flipH="1">
            <a:off x="6561827" y="3070058"/>
            <a:ext cx="554558" cy="204104"/>
          </a:xfrm>
          <a:prstGeom prst="line">
            <a:avLst/>
          </a:prstGeom>
          <a:ln w="53975"/>
        </p:spPr>
        <p:style>
          <a:lnRef idx="1">
            <a:schemeClr val="dk1"/>
          </a:lnRef>
          <a:fillRef idx="0">
            <a:schemeClr val="dk1"/>
          </a:fillRef>
          <a:effectRef idx="0">
            <a:schemeClr val="dk1"/>
          </a:effectRef>
          <a:fontRef idx="minor">
            <a:schemeClr val="tx1"/>
          </a:fontRef>
        </p:style>
      </p:cxnSp>
      <p:cxnSp>
        <p:nvCxnSpPr>
          <p:cNvPr id="92" name="Přímá spojnice 91"/>
          <p:cNvCxnSpPr/>
          <p:nvPr/>
        </p:nvCxnSpPr>
        <p:spPr>
          <a:xfrm rot="3723607" flipH="1">
            <a:off x="5755768" y="3071674"/>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93" name="Ovál 92"/>
          <p:cNvSpPr/>
          <p:nvPr/>
        </p:nvSpPr>
        <p:spPr>
          <a:xfrm rot="3723607">
            <a:off x="7107780" y="2894359"/>
            <a:ext cx="228601" cy="23928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Ovál 93"/>
          <p:cNvSpPr/>
          <p:nvPr/>
        </p:nvSpPr>
        <p:spPr>
          <a:xfrm rot="3723607">
            <a:off x="5471269" y="302654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2" name="Skupina 131"/>
          <p:cNvGrpSpPr/>
          <p:nvPr/>
        </p:nvGrpSpPr>
        <p:grpSpPr>
          <a:xfrm rot="19715542">
            <a:off x="2338147" y="2002111"/>
            <a:ext cx="821872" cy="838201"/>
            <a:chOff x="2841171" y="3118756"/>
            <a:chExt cx="821872" cy="838201"/>
          </a:xfrm>
        </p:grpSpPr>
        <p:cxnSp>
          <p:nvCxnSpPr>
            <p:cNvPr id="133" name="Přímá spojnice 13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římá spojnice 13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Přímá spojnice 13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Přímá spojnice 13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6" name="Ovál 145"/>
          <p:cNvSpPr/>
          <p:nvPr/>
        </p:nvSpPr>
        <p:spPr>
          <a:xfrm rot="3723607">
            <a:off x="4052913" y="409039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9" name="Přímá spojnice 158"/>
          <p:cNvCxnSpPr/>
          <p:nvPr/>
        </p:nvCxnSpPr>
        <p:spPr>
          <a:xfrm flipV="1">
            <a:off x="4145033" y="4328290"/>
            <a:ext cx="7539" cy="614253"/>
          </a:xfrm>
          <a:prstGeom prst="line">
            <a:avLst/>
          </a:prstGeom>
          <a:ln w="53975"/>
        </p:spPr>
        <p:style>
          <a:lnRef idx="1">
            <a:schemeClr val="dk1"/>
          </a:lnRef>
          <a:fillRef idx="0">
            <a:schemeClr val="dk1"/>
          </a:fillRef>
          <a:effectRef idx="0">
            <a:schemeClr val="dk1"/>
          </a:effectRef>
          <a:fontRef idx="minor">
            <a:schemeClr val="tx1"/>
          </a:fontRef>
        </p:style>
      </p:cxnSp>
      <p:cxnSp>
        <p:nvCxnSpPr>
          <p:cNvPr id="160" name="Přímá spojnice 159"/>
          <p:cNvCxnSpPr>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sp>
        <p:nvSpPr>
          <p:cNvPr id="104" name="Ovál 103"/>
          <p:cNvSpPr/>
          <p:nvPr/>
        </p:nvSpPr>
        <p:spPr>
          <a:xfrm rot="16328894">
            <a:off x="8450578" y="24742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5" name="Přímá spojnice 104"/>
          <p:cNvCxnSpPr/>
          <p:nvPr/>
        </p:nvCxnSpPr>
        <p:spPr>
          <a:xfrm>
            <a:off x="8633011" y="2018598"/>
            <a:ext cx="37652" cy="451821"/>
          </a:xfrm>
          <a:prstGeom prst="line">
            <a:avLst/>
          </a:prstGeom>
          <a:ln w="53975"/>
        </p:spPr>
        <p:style>
          <a:lnRef idx="1">
            <a:schemeClr val="dk1"/>
          </a:lnRef>
          <a:fillRef idx="0">
            <a:schemeClr val="dk1"/>
          </a:fillRef>
          <a:effectRef idx="0">
            <a:schemeClr val="dk1"/>
          </a:effectRef>
          <a:fontRef idx="minor">
            <a:schemeClr val="tx1"/>
          </a:fontRef>
        </p:style>
      </p:cxnSp>
      <p:cxnSp>
        <p:nvCxnSpPr>
          <p:cNvPr id="106" name="Přímá spojnice 105"/>
          <p:cNvCxnSpPr/>
          <p:nvPr/>
        </p:nvCxnSpPr>
        <p:spPr>
          <a:xfrm>
            <a:off x="8896574" y="2766255"/>
            <a:ext cx="430306" cy="107576"/>
          </a:xfrm>
          <a:prstGeom prst="line">
            <a:avLst/>
          </a:prstGeom>
          <a:ln w="53975"/>
        </p:spPr>
        <p:style>
          <a:lnRef idx="1">
            <a:schemeClr val="dk1"/>
          </a:lnRef>
          <a:fillRef idx="0">
            <a:schemeClr val="dk1"/>
          </a:fillRef>
          <a:effectRef idx="0">
            <a:schemeClr val="dk1"/>
          </a:effectRef>
          <a:fontRef idx="minor">
            <a:schemeClr val="tx1"/>
          </a:fontRef>
        </p:style>
      </p:cxnSp>
      <p:sp>
        <p:nvSpPr>
          <p:cNvPr id="107" name="Ovál 106"/>
          <p:cNvSpPr/>
          <p:nvPr/>
        </p:nvSpPr>
        <p:spPr>
          <a:xfrm rot="16328894">
            <a:off x="8529383" y="1791074"/>
            <a:ext cx="228601" cy="24652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rot="16328894">
            <a:off x="9317844" y="2781637"/>
            <a:ext cx="228601" cy="231434"/>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9" name="Skupina 108"/>
          <p:cNvGrpSpPr/>
          <p:nvPr/>
        </p:nvGrpSpPr>
        <p:grpSpPr>
          <a:xfrm rot="19355322">
            <a:off x="7818457" y="4523477"/>
            <a:ext cx="1517310" cy="1000219"/>
            <a:chOff x="5200013" y="2923807"/>
            <a:chExt cx="1517310" cy="1000219"/>
          </a:xfrm>
        </p:grpSpPr>
        <p:sp>
          <p:nvSpPr>
            <p:cNvPr id="110" name="Ovál 109"/>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1" name="Přímá spojnice 110"/>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12" name="Přímá spojnice 111"/>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13" name="Ovál 112"/>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28" name="Skupina 127"/>
          <p:cNvGrpSpPr/>
          <p:nvPr/>
        </p:nvGrpSpPr>
        <p:grpSpPr>
          <a:xfrm rot="2163649">
            <a:off x="6070746" y="3691441"/>
            <a:ext cx="949424" cy="941315"/>
            <a:chOff x="2841171" y="3118756"/>
            <a:chExt cx="821872" cy="838201"/>
          </a:xfrm>
        </p:grpSpPr>
        <p:cxnSp>
          <p:nvCxnSpPr>
            <p:cNvPr id="129" name="Přímá spojnice 128"/>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Skupina 140"/>
          <p:cNvGrpSpPr/>
          <p:nvPr/>
        </p:nvGrpSpPr>
        <p:grpSpPr>
          <a:xfrm rot="2385827">
            <a:off x="8366037" y="3099969"/>
            <a:ext cx="821872" cy="838201"/>
            <a:chOff x="2841171" y="3118756"/>
            <a:chExt cx="821872" cy="838201"/>
          </a:xfrm>
        </p:grpSpPr>
        <p:cxnSp>
          <p:nvCxnSpPr>
            <p:cNvPr id="142" name="Přímá spojnice 14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Přímá spojnice 16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3" name="Skupina 162"/>
          <p:cNvGrpSpPr/>
          <p:nvPr/>
        </p:nvGrpSpPr>
        <p:grpSpPr>
          <a:xfrm rot="18704571">
            <a:off x="7012365" y="5108060"/>
            <a:ext cx="821872" cy="838201"/>
            <a:chOff x="2841171" y="3118756"/>
            <a:chExt cx="821872" cy="838201"/>
          </a:xfrm>
        </p:grpSpPr>
        <p:cxnSp>
          <p:nvCxnSpPr>
            <p:cNvPr id="166" name="Přímá spojnice 16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Přímá spojnice 16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Přímá spojnice 16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Přímá spojnice 16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4" name="Skupina 173"/>
          <p:cNvGrpSpPr/>
          <p:nvPr/>
        </p:nvGrpSpPr>
        <p:grpSpPr>
          <a:xfrm rot="8866459">
            <a:off x="9693303" y="2653852"/>
            <a:ext cx="821872" cy="838201"/>
            <a:chOff x="2841171" y="3118756"/>
            <a:chExt cx="821872" cy="838201"/>
          </a:xfrm>
        </p:grpSpPr>
        <p:cxnSp>
          <p:nvCxnSpPr>
            <p:cNvPr id="175" name="Přímá spojnice 17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Přímá spojnice 17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Přímá spojnice 17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Přímá spojnice 17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0" name="Skupina 179"/>
          <p:cNvGrpSpPr/>
          <p:nvPr/>
        </p:nvGrpSpPr>
        <p:grpSpPr>
          <a:xfrm rot="14660396">
            <a:off x="10146060" y="5084682"/>
            <a:ext cx="1538198" cy="1005415"/>
            <a:chOff x="5200013" y="2918611"/>
            <a:chExt cx="1538198" cy="1005415"/>
          </a:xfrm>
        </p:grpSpPr>
        <p:sp>
          <p:nvSpPr>
            <p:cNvPr id="181" name="Ovál 180"/>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2" name="Přímá spojnice 181"/>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83" name="Přímá spojnice 182"/>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84" name="Ovál 183"/>
            <p:cNvSpPr/>
            <p:nvPr/>
          </p:nvSpPr>
          <p:spPr>
            <a:xfrm rot="3723607">
              <a:off x="6493282" y="290228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5" name="Ovál 184"/>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86" name="Skupina 185"/>
          <p:cNvGrpSpPr/>
          <p:nvPr/>
        </p:nvGrpSpPr>
        <p:grpSpPr>
          <a:xfrm rot="18995797">
            <a:off x="9205624" y="4715407"/>
            <a:ext cx="821872" cy="838201"/>
            <a:chOff x="2841171" y="3118756"/>
            <a:chExt cx="821872" cy="838201"/>
          </a:xfrm>
        </p:grpSpPr>
        <p:cxnSp>
          <p:nvCxnSpPr>
            <p:cNvPr id="187" name="Přímá spojnice 18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Přímá spojnice 18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Přímá spojnice 18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Přímá spojnice 18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2" name="Skupina 191"/>
          <p:cNvGrpSpPr/>
          <p:nvPr/>
        </p:nvGrpSpPr>
        <p:grpSpPr>
          <a:xfrm rot="13299040">
            <a:off x="10672650" y="4289504"/>
            <a:ext cx="777043" cy="697917"/>
            <a:chOff x="2841171" y="3118756"/>
            <a:chExt cx="821872" cy="838201"/>
          </a:xfrm>
        </p:grpSpPr>
        <p:cxnSp>
          <p:nvCxnSpPr>
            <p:cNvPr id="193" name="Přímá spojnice 19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Přímá spojnice 19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Přímá spojnice 19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Přímá spojnice 19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4" name="Skupina 203"/>
          <p:cNvGrpSpPr/>
          <p:nvPr/>
        </p:nvGrpSpPr>
        <p:grpSpPr>
          <a:xfrm rot="18757909">
            <a:off x="11471637" y="4927768"/>
            <a:ext cx="821872" cy="838201"/>
            <a:chOff x="2841171" y="3118756"/>
            <a:chExt cx="821872" cy="838201"/>
          </a:xfrm>
        </p:grpSpPr>
        <p:cxnSp>
          <p:nvCxnSpPr>
            <p:cNvPr id="205" name="Přímá spojnice 20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Přímá spojnice 20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Přímá spojnice 20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Přímá spojnice 20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Přímá spojnice 20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7" name="Ovál 216">
            <a:extLst>
              <a:ext uri="{FF2B5EF4-FFF2-40B4-BE49-F238E27FC236}">
                <a16:creationId xmlns:a16="http://schemas.microsoft.com/office/drawing/2014/main" id="{7D4C963F-EE95-441B-87EB-D8F8BFA97171}"/>
              </a:ext>
            </a:extLst>
          </p:cNvPr>
          <p:cNvSpPr/>
          <p:nvPr/>
        </p:nvSpPr>
        <p:spPr>
          <a:xfrm rot="1923063">
            <a:off x="5509193" y="5361751"/>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20" name="Skupina 219">
            <a:extLst>
              <a:ext uri="{FF2B5EF4-FFF2-40B4-BE49-F238E27FC236}">
                <a16:creationId xmlns:a16="http://schemas.microsoft.com/office/drawing/2014/main" id="{50F89B9D-A6D6-479A-A4BA-F2E9C186904D}"/>
              </a:ext>
            </a:extLst>
          </p:cNvPr>
          <p:cNvGrpSpPr/>
          <p:nvPr/>
        </p:nvGrpSpPr>
        <p:grpSpPr>
          <a:xfrm rot="7124565">
            <a:off x="7556522" y="2474627"/>
            <a:ext cx="821872" cy="838201"/>
            <a:chOff x="2841171" y="3118756"/>
            <a:chExt cx="821872" cy="838201"/>
          </a:xfrm>
        </p:grpSpPr>
        <p:cxnSp>
          <p:nvCxnSpPr>
            <p:cNvPr id="250" name="Přímá spojnice 249">
              <a:extLst>
                <a:ext uri="{FF2B5EF4-FFF2-40B4-BE49-F238E27FC236}">
                  <a16:creationId xmlns:a16="http://schemas.microsoft.com/office/drawing/2014/main" id="{11B89180-18A8-4B2D-A4DB-17A58E249BA4}"/>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Přímá spojnice 254">
              <a:extLst>
                <a:ext uri="{FF2B5EF4-FFF2-40B4-BE49-F238E27FC236}">
                  <a16:creationId xmlns:a16="http://schemas.microsoft.com/office/drawing/2014/main" id="{E0031C18-8BED-427F-9F95-E7DBDB79168C}"/>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Přímá spojnice 255">
              <a:extLst>
                <a:ext uri="{FF2B5EF4-FFF2-40B4-BE49-F238E27FC236}">
                  <a16:creationId xmlns:a16="http://schemas.microsoft.com/office/drawing/2014/main" id="{109878A0-8BEE-4CAB-BC87-A26A9F6372CA}"/>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7" name="Přímá spojnice 256">
              <a:extLst>
                <a:ext uri="{FF2B5EF4-FFF2-40B4-BE49-F238E27FC236}">
                  <a16:creationId xmlns:a16="http://schemas.microsoft.com/office/drawing/2014/main" id="{E53C3777-E4B5-4404-9E91-1EE43E3AD3C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8" name="Přímá spojnice 257">
              <a:extLst>
                <a:ext uri="{FF2B5EF4-FFF2-40B4-BE49-F238E27FC236}">
                  <a16:creationId xmlns:a16="http://schemas.microsoft.com/office/drawing/2014/main" id="{16039BAA-9142-4D2B-B3CE-AE5BD1AC6E26}"/>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9" name="Skupina 258">
            <a:extLst>
              <a:ext uri="{FF2B5EF4-FFF2-40B4-BE49-F238E27FC236}">
                <a16:creationId xmlns:a16="http://schemas.microsoft.com/office/drawing/2014/main" id="{9F13A6E5-42C5-461C-85E3-9C5E67A5EBC4}"/>
              </a:ext>
            </a:extLst>
          </p:cNvPr>
          <p:cNvGrpSpPr/>
          <p:nvPr/>
        </p:nvGrpSpPr>
        <p:grpSpPr>
          <a:xfrm rot="7936150">
            <a:off x="10378751" y="2839374"/>
            <a:ext cx="1517310" cy="1000219"/>
            <a:chOff x="5200013" y="2923807"/>
            <a:chExt cx="1517310" cy="1000219"/>
          </a:xfrm>
        </p:grpSpPr>
        <p:sp>
          <p:nvSpPr>
            <p:cNvPr id="260" name="Ovál 259">
              <a:extLst>
                <a:ext uri="{FF2B5EF4-FFF2-40B4-BE49-F238E27FC236}">
                  <a16:creationId xmlns:a16="http://schemas.microsoft.com/office/drawing/2014/main" id="{0A8597ED-0BB9-46A1-9719-19AAED34DAD3}"/>
                </a:ext>
              </a:extLst>
            </p:cNvPr>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1" name="Přímá spojnice 260">
              <a:extLst>
                <a:ext uri="{FF2B5EF4-FFF2-40B4-BE49-F238E27FC236}">
                  <a16:creationId xmlns:a16="http://schemas.microsoft.com/office/drawing/2014/main" id="{DEDA8255-8A5D-47B9-AAB2-86A5792A2602}"/>
                </a:ext>
              </a:extLst>
            </p:cNvPr>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2" name="Přímá spojnice 261">
              <a:extLst>
                <a:ext uri="{FF2B5EF4-FFF2-40B4-BE49-F238E27FC236}">
                  <a16:creationId xmlns:a16="http://schemas.microsoft.com/office/drawing/2014/main" id="{A29F848C-D845-4AB3-9AFA-CDC20C8BEA6E}"/>
                </a:ext>
              </a:extLst>
            </p:cNvPr>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3" name="Ovál 262">
              <a:extLst>
                <a:ext uri="{FF2B5EF4-FFF2-40B4-BE49-F238E27FC236}">
                  <a16:creationId xmlns:a16="http://schemas.microsoft.com/office/drawing/2014/main" id="{6B322CCB-FA1D-479D-A6C6-ECB202DE6B6F}"/>
                </a:ext>
              </a:extLst>
            </p:cNvPr>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4" name="Ovál 263">
              <a:extLst>
                <a:ext uri="{FF2B5EF4-FFF2-40B4-BE49-F238E27FC236}">
                  <a16:creationId xmlns:a16="http://schemas.microsoft.com/office/drawing/2014/main" id="{27EAA361-1A25-4BC7-B0EE-B085AD64FA30}"/>
                </a:ext>
              </a:extLst>
            </p:cNvPr>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65" name="Skupina 264">
            <a:extLst>
              <a:ext uri="{FF2B5EF4-FFF2-40B4-BE49-F238E27FC236}">
                <a16:creationId xmlns:a16="http://schemas.microsoft.com/office/drawing/2014/main" id="{F71916F2-CC1D-4B93-8258-AFC04F862DB6}"/>
              </a:ext>
            </a:extLst>
          </p:cNvPr>
          <p:cNvGrpSpPr/>
          <p:nvPr/>
        </p:nvGrpSpPr>
        <p:grpSpPr>
          <a:xfrm rot="20821052">
            <a:off x="1137387" y="4769146"/>
            <a:ext cx="876301" cy="1605642"/>
            <a:chOff x="1817914" y="2449286"/>
            <a:chExt cx="876301" cy="1605642"/>
          </a:xfrm>
        </p:grpSpPr>
        <p:sp>
          <p:nvSpPr>
            <p:cNvPr id="266" name="Ovál 265">
              <a:extLst>
                <a:ext uri="{FF2B5EF4-FFF2-40B4-BE49-F238E27FC236}">
                  <a16:creationId xmlns:a16="http://schemas.microsoft.com/office/drawing/2014/main" id="{2470846D-2C63-4C33-82BB-4C72FB8D1383}"/>
                </a:ext>
              </a:extLst>
            </p:cNvPr>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7" name="Přímá spojnice 266">
              <a:extLst>
                <a:ext uri="{FF2B5EF4-FFF2-40B4-BE49-F238E27FC236}">
                  <a16:creationId xmlns:a16="http://schemas.microsoft.com/office/drawing/2014/main" id="{BA653457-59CD-4487-A348-C81632A67FE9}"/>
                </a:ext>
              </a:extLst>
            </p:cNvPr>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8" name="Přímá spojnice 267">
              <a:extLst>
                <a:ext uri="{FF2B5EF4-FFF2-40B4-BE49-F238E27FC236}">
                  <a16:creationId xmlns:a16="http://schemas.microsoft.com/office/drawing/2014/main" id="{7DDE0ECB-CD29-4D98-A5BD-619A9E96E2F6}"/>
                </a:ext>
              </a:extLst>
            </p:cNvPr>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9" name="Ovál 268">
              <a:extLst>
                <a:ext uri="{FF2B5EF4-FFF2-40B4-BE49-F238E27FC236}">
                  <a16:creationId xmlns:a16="http://schemas.microsoft.com/office/drawing/2014/main" id="{7120C625-C8AC-48F7-AB7D-058FB58CE47B}"/>
                </a:ext>
              </a:extLst>
            </p:cNvPr>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0" name="Ovál 269">
              <a:extLst>
                <a:ext uri="{FF2B5EF4-FFF2-40B4-BE49-F238E27FC236}">
                  <a16:creationId xmlns:a16="http://schemas.microsoft.com/office/drawing/2014/main" id="{339613C8-FCBB-468D-9E82-78516B5B6F33}"/>
                </a:ext>
              </a:extLst>
            </p:cNvPr>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71" name="Skupina 270">
            <a:extLst>
              <a:ext uri="{FF2B5EF4-FFF2-40B4-BE49-F238E27FC236}">
                <a16:creationId xmlns:a16="http://schemas.microsoft.com/office/drawing/2014/main" id="{FD7A7D45-768B-4DD0-B338-4FDD7DC64900}"/>
              </a:ext>
            </a:extLst>
          </p:cNvPr>
          <p:cNvGrpSpPr/>
          <p:nvPr/>
        </p:nvGrpSpPr>
        <p:grpSpPr>
          <a:xfrm rot="18136322">
            <a:off x="2226143" y="5053461"/>
            <a:ext cx="821872" cy="838201"/>
            <a:chOff x="2841171" y="3118756"/>
            <a:chExt cx="821872" cy="838201"/>
          </a:xfrm>
        </p:grpSpPr>
        <p:cxnSp>
          <p:nvCxnSpPr>
            <p:cNvPr id="272" name="Přímá spojnice 271">
              <a:extLst>
                <a:ext uri="{FF2B5EF4-FFF2-40B4-BE49-F238E27FC236}">
                  <a16:creationId xmlns:a16="http://schemas.microsoft.com/office/drawing/2014/main" id="{22D90AFD-E982-4B7E-95B3-9BE05A875E3E}"/>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Přímá spojnice 272">
              <a:extLst>
                <a:ext uri="{FF2B5EF4-FFF2-40B4-BE49-F238E27FC236}">
                  <a16:creationId xmlns:a16="http://schemas.microsoft.com/office/drawing/2014/main" id="{F5D3383E-E18B-480C-AF73-4252CACEAD7A}"/>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Přímá spojnice 273">
              <a:extLst>
                <a:ext uri="{FF2B5EF4-FFF2-40B4-BE49-F238E27FC236}">
                  <a16:creationId xmlns:a16="http://schemas.microsoft.com/office/drawing/2014/main" id="{6164B627-79FA-42C8-99AE-284E53881D5C}"/>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5" name="Přímá spojnice 274">
              <a:extLst>
                <a:ext uri="{FF2B5EF4-FFF2-40B4-BE49-F238E27FC236}">
                  <a16:creationId xmlns:a16="http://schemas.microsoft.com/office/drawing/2014/main" id="{E59099C4-310C-4009-951E-AD2A8485E07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6" name="Přímá spojnice 275">
              <a:extLst>
                <a:ext uri="{FF2B5EF4-FFF2-40B4-BE49-F238E27FC236}">
                  <a16:creationId xmlns:a16="http://schemas.microsoft.com/office/drawing/2014/main" id="{11418D4A-C9FF-4BA7-ABD6-EB739A325897}"/>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7" name="Nadpis 1">
            <a:extLst>
              <a:ext uri="{FF2B5EF4-FFF2-40B4-BE49-F238E27FC236}">
                <a16:creationId xmlns:a16="http://schemas.microsoft.com/office/drawing/2014/main" id="{3CC20FA2-D89A-47CF-B5AD-ABE438054C85}"/>
              </a:ext>
            </a:extLst>
          </p:cNvPr>
          <p:cNvSpPr txBox="1">
            <a:spLocks/>
          </p:cNvSpPr>
          <p:nvPr/>
        </p:nvSpPr>
        <p:spPr>
          <a:xfrm>
            <a:off x="-594670" y="17766"/>
            <a:ext cx="11415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solidFill>
                  <a:srgbClr val="C00000"/>
                </a:solidFill>
              </a:rPr>
              <a:t>Vodíkové můstky ve vodě </a:t>
            </a:r>
            <a:endParaRPr lang="cs-CZ" dirty="0">
              <a:solidFill>
                <a:srgbClr val="C00000"/>
              </a:solidFill>
            </a:endParaRPr>
          </a:p>
        </p:txBody>
      </p:sp>
    </p:spTree>
    <p:extLst>
      <p:ext uri="{BB962C8B-B14F-4D97-AF65-F5344CB8AC3E}">
        <p14:creationId xmlns:p14="http://schemas.microsoft.com/office/powerpoint/2010/main" val="273323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Volný tvar 3">
            <a:extLst>
              <a:ext uri="{FF2B5EF4-FFF2-40B4-BE49-F238E27FC236}">
                <a16:creationId xmlns:a16="http://schemas.microsoft.com/office/drawing/2014/main" id="{ABE6D2B3-E971-4B95-B1A2-ED853BA788C3}"/>
              </a:ext>
            </a:extLst>
          </p:cNvPr>
          <p:cNvSpPr/>
          <p:nvPr/>
        </p:nvSpPr>
        <p:spPr>
          <a:xfrm rot="12310699">
            <a:off x="5606114" y="4475915"/>
            <a:ext cx="2098720" cy="1903490"/>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a:xfrm>
            <a:off x="-594670" y="17766"/>
            <a:ext cx="11415678" cy="1325563"/>
          </a:xfrm>
        </p:spPr>
        <p:txBody>
          <a:bodyPr>
            <a:normAutofit/>
          </a:bodyPr>
          <a:lstStyle/>
          <a:p>
            <a:pPr algn="ctr"/>
            <a:r>
              <a:rPr lang="cs-CZ" dirty="0">
                <a:solidFill>
                  <a:srgbClr val="C00000"/>
                </a:solidFill>
              </a:rPr>
              <a:t>Vodíkové můstky ve vodě </a:t>
            </a:r>
          </a:p>
        </p:txBody>
      </p:sp>
      <p:sp>
        <p:nvSpPr>
          <p:cNvPr id="5" name="Ovál 4"/>
          <p:cNvSpPr/>
          <p:nvPr/>
        </p:nvSpPr>
        <p:spPr>
          <a:xfrm rot="3438083">
            <a:off x="6354314" y="5398483"/>
            <a:ext cx="505475" cy="4859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a:stCxn id="8" idx="5"/>
          </p:cNvCxnSpPr>
          <p:nvPr/>
        </p:nvCxnSpPr>
        <p:spPr>
          <a:xfrm flipH="1">
            <a:off x="6629400" y="4997753"/>
            <a:ext cx="32942" cy="402605"/>
          </a:xfrm>
          <a:prstGeom prst="line">
            <a:avLst/>
          </a:prstGeom>
          <a:ln w="53975"/>
        </p:spPr>
        <p:style>
          <a:lnRef idx="1">
            <a:schemeClr val="dk1"/>
          </a:lnRef>
          <a:fillRef idx="0">
            <a:schemeClr val="dk1"/>
          </a:fillRef>
          <a:effectRef idx="0">
            <a:schemeClr val="dk1"/>
          </a:effectRef>
          <a:fontRef idx="minor">
            <a:schemeClr val="tx1"/>
          </a:fontRef>
        </p:style>
      </p:cxnSp>
      <p:cxnSp>
        <p:nvCxnSpPr>
          <p:cNvPr id="7" name="Přímá spojnice 6"/>
          <p:cNvCxnSpPr>
            <a:stCxn id="5" idx="3"/>
          </p:cNvCxnSpPr>
          <p:nvPr/>
        </p:nvCxnSpPr>
        <p:spPr>
          <a:xfrm flipH="1" flipV="1">
            <a:off x="5761927" y="5526653"/>
            <a:ext cx="603989" cy="57253"/>
          </a:xfrm>
          <a:prstGeom prst="line">
            <a:avLst/>
          </a:prstGeom>
          <a:ln w="53975"/>
        </p:spPr>
        <p:style>
          <a:lnRef idx="1">
            <a:schemeClr val="dk1"/>
          </a:lnRef>
          <a:fillRef idx="0">
            <a:schemeClr val="dk1"/>
          </a:fillRef>
          <a:effectRef idx="0">
            <a:schemeClr val="dk1"/>
          </a:effectRef>
          <a:fontRef idx="minor">
            <a:schemeClr val="tx1"/>
          </a:fontRef>
        </p:style>
      </p:cxnSp>
      <p:sp>
        <p:nvSpPr>
          <p:cNvPr id="8" name="Ovál 7"/>
          <p:cNvSpPr/>
          <p:nvPr/>
        </p:nvSpPr>
        <p:spPr>
          <a:xfrm rot="3438083">
            <a:off x="6570325" y="4730663"/>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rot="1923063">
            <a:off x="3855856" y="4938800"/>
            <a:ext cx="548412" cy="4793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12"/>
          <p:cNvCxnSpPr/>
          <p:nvPr/>
        </p:nvCxnSpPr>
        <p:spPr>
          <a:xfrm rot="1923063" flipH="1">
            <a:off x="3451458" y="5101045"/>
            <a:ext cx="355505" cy="357775"/>
          </a:xfrm>
          <a:prstGeom prst="line">
            <a:avLst/>
          </a:prstGeom>
          <a:ln w="53975"/>
        </p:spPr>
        <p:style>
          <a:lnRef idx="1">
            <a:schemeClr val="dk1"/>
          </a:lnRef>
          <a:fillRef idx="0">
            <a:schemeClr val="dk1"/>
          </a:fillRef>
          <a:effectRef idx="0">
            <a:schemeClr val="dk1"/>
          </a:effectRef>
          <a:fontRef idx="minor">
            <a:schemeClr val="tx1"/>
          </a:fontRef>
        </p:style>
      </p:cxnSp>
      <p:sp>
        <p:nvSpPr>
          <p:cNvPr id="15" name="Ovál 14"/>
          <p:cNvSpPr/>
          <p:nvPr/>
        </p:nvSpPr>
        <p:spPr>
          <a:xfrm rot="1923063">
            <a:off x="3129682" y="5214644"/>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 name="Skupina 15"/>
          <p:cNvGrpSpPr/>
          <p:nvPr/>
        </p:nvGrpSpPr>
        <p:grpSpPr>
          <a:xfrm rot="19715542">
            <a:off x="4578752" y="4982015"/>
            <a:ext cx="821872" cy="838201"/>
            <a:chOff x="2841171" y="3118756"/>
            <a:chExt cx="821872" cy="838201"/>
          </a:xfrm>
        </p:grpSpPr>
        <p:cxnSp>
          <p:nvCxnSpPr>
            <p:cNvPr id="17" name="Přímá spojnice 1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Skupina 64"/>
          <p:cNvGrpSpPr/>
          <p:nvPr/>
        </p:nvGrpSpPr>
        <p:grpSpPr>
          <a:xfrm>
            <a:off x="1353358" y="1328396"/>
            <a:ext cx="876301" cy="1605642"/>
            <a:chOff x="1817914" y="2449286"/>
            <a:chExt cx="876301" cy="1605642"/>
          </a:xfrm>
        </p:grpSpPr>
        <p:sp>
          <p:nvSpPr>
            <p:cNvPr id="66" name="Ovál 65"/>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7" name="Přímá spojnice 66"/>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68" name="Přímá spojnice 67"/>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69" name="Ovál 68"/>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0" name="Ovál 89"/>
          <p:cNvSpPr/>
          <p:nvPr/>
        </p:nvSpPr>
        <p:spPr>
          <a:xfrm rot="3723607">
            <a:off x="6116587" y="312947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1" name="Přímá spojnice 90"/>
          <p:cNvCxnSpPr>
            <a:stCxn id="93" idx="4"/>
          </p:cNvCxnSpPr>
          <p:nvPr/>
        </p:nvCxnSpPr>
        <p:spPr>
          <a:xfrm flipH="1">
            <a:off x="6561827" y="3070058"/>
            <a:ext cx="554558" cy="204104"/>
          </a:xfrm>
          <a:prstGeom prst="line">
            <a:avLst/>
          </a:prstGeom>
          <a:ln w="53975"/>
        </p:spPr>
        <p:style>
          <a:lnRef idx="1">
            <a:schemeClr val="dk1"/>
          </a:lnRef>
          <a:fillRef idx="0">
            <a:schemeClr val="dk1"/>
          </a:fillRef>
          <a:effectRef idx="0">
            <a:schemeClr val="dk1"/>
          </a:effectRef>
          <a:fontRef idx="minor">
            <a:schemeClr val="tx1"/>
          </a:fontRef>
        </p:style>
      </p:cxnSp>
      <p:cxnSp>
        <p:nvCxnSpPr>
          <p:cNvPr id="92" name="Přímá spojnice 91"/>
          <p:cNvCxnSpPr/>
          <p:nvPr/>
        </p:nvCxnSpPr>
        <p:spPr>
          <a:xfrm rot="3723607" flipH="1">
            <a:off x="5755768" y="3071674"/>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93" name="Ovál 92"/>
          <p:cNvSpPr/>
          <p:nvPr/>
        </p:nvSpPr>
        <p:spPr>
          <a:xfrm rot="3723607">
            <a:off x="7107780" y="2894359"/>
            <a:ext cx="228601" cy="23928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Ovál 93"/>
          <p:cNvSpPr/>
          <p:nvPr/>
        </p:nvSpPr>
        <p:spPr>
          <a:xfrm rot="3723607">
            <a:off x="5471269" y="302654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2" name="Skupina 131"/>
          <p:cNvGrpSpPr/>
          <p:nvPr/>
        </p:nvGrpSpPr>
        <p:grpSpPr>
          <a:xfrm rot="19715542">
            <a:off x="2338147" y="2002111"/>
            <a:ext cx="821872" cy="838201"/>
            <a:chOff x="2841171" y="3118756"/>
            <a:chExt cx="821872" cy="838201"/>
          </a:xfrm>
        </p:grpSpPr>
        <p:cxnSp>
          <p:nvCxnSpPr>
            <p:cNvPr id="133" name="Přímá spojnice 13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římá spojnice 13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Přímá spojnice 13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Přímá spojnice 13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6" name="Ovál 145"/>
          <p:cNvSpPr/>
          <p:nvPr/>
        </p:nvSpPr>
        <p:spPr>
          <a:xfrm rot="3723607">
            <a:off x="4052913" y="409039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9" name="Přímá spojnice 158"/>
          <p:cNvCxnSpPr/>
          <p:nvPr/>
        </p:nvCxnSpPr>
        <p:spPr>
          <a:xfrm flipV="1">
            <a:off x="4145033" y="4328290"/>
            <a:ext cx="7539" cy="614253"/>
          </a:xfrm>
          <a:prstGeom prst="line">
            <a:avLst/>
          </a:prstGeom>
          <a:ln w="53975"/>
        </p:spPr>
        <p:style>
          <a:lnRef idx="1">
            <a:schemeClr val="dk1"/>
          </a:lnRef>
          <a:fillRef idx="0">
            <a:schemeClr val="dk1"/>
          </a:fillRef>
          <a:effectRef idx="0">
            <a:schemeClr val="dk1"/>
          </a:effectRef>
          <a:fontRef idx="minor">
            <a:schemeClr val="tx1"/>
          </a:fontRef>
        </p:style>
      </p:cxnSp>
      <p:cxnSp>
        <p:nvCxnSpPr>
          <p:cNvPr id="160" name="Přímá spojnice 159"/>
          <p:cNvCxnSpPr>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sp>
        <p:nvSpPr>
          <p:cNvPr id="104" name="Ovál 103"/>
          <p:cNvSpPr/>
          <p:nvPr/>
        </p:nvSpPr>
        <p:spPr>
          <a:xfrm rot="16328894">
            <a:off x="8450578" y="24742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5" name="Přímá spojnice 104"/>
          <p:cNvCxnSpPr/>
          <p:nvPr/>
        </p:nvCxnSpPr>
        <p:spPr>
          <a:xfrm>
            <a:off x="8633011" y="2018598"/>
            <a:ext cx="37652" cy="451821"/>
          </a:xfrm>
          <a:prstGeom prst="line">
            <a:avLst/>
          </a:prstGeom>
          <a:ln w="53975"/>
        </p:spPr>
        <p:style>
          <a:lnRef idx="1">
            <a:schemeClr val="dk1"/>
          </a:lnRef>
          <a:fillRef idx="0">
            <a:schemeClr val="dk1"/>
          </a:fillRef>
          <a:effectRef idx="0">
            <a:schemeClr val="dk1"/>
          </a:effectRef>
          <a:fontRef idx="minor">
            <a:schemeClr val="tx1"/>
          </a:fontRef>
        </p:style>
      </p:cxnSp>
      <p:cxnSp>
        <p:nvCxnSpPr>
          <p:cNvPr id="106" name="Přímá spojnice 105"/>
          <p:cNvCxnSpPr/>
          <p:nvPr/>
        </p:nvCxnSpPr>
        <p:spPr>
          <a:xfrm>
            <a:off x="8896574" y="2766255"/>
            <a:ext cx="430306" cy="107576"/>
          </a:xfrm>
          <a:prstGeom prst="line">
            <a:avLst/>
          </a:prstGeom>
          <a:ln w="53975"/>
        </p:spPr>
        <p:style>
          <a:lnRef idx="1">
            <a:schemeClr val="dk1"/>
          </a:lnRef>
          <a:fillRef idx="0">
            <a:schemeClr val="dk1"/>
          </a:fillRef>
          <a:effectRef idx="0">
            <a:schemeClr val="dk1"/>
          </a:effectRef>
          <a:fontRef idx="minor">
            <a:schemeClr val="tx1"/>
          </a:fontRef>
        </p:style>
      </p:cxnSp>
      <p:sp>
        <p:nvSpPr>
          <p:cNvPr id="107" name="Ovál 106"/>
          <p:cNvSpPr/>
          <p:nvPr/>
        </p:nvSpPr>
        <p:spPr>
          <a:xfrm rot="16328894">
            <a:off x="8529383" y="1791074"/>
            <a:ext cx="228601" cy="24652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rot="16328894">
            <a:off x="9317844" y="2781637"/>
            <a:ext cx="228601" cy="231434"/>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9" name="Skupina 108"/>
          <p:cNvGrpSpPr/>
          <p:nvPr/>
        </p:nvGrpSpPr>
        <p:grpSpPr>
          <a:xfrm rot="19355322">
            <a:off x="7818457" y="4523477"/>
            <a:ext cx="1517310" cy="1000219"/>
            <a:chOff x="5200013" y="2923807"/>
            <a:chExt cx="1517310" cy="1000219"/>
          </a:xfrm>
        </p:grpSpPr>
        <p:sp>
          <p:nvSpPr>
            <p:cNvPr id="110" name="Ovál 109"/>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1" name="Přímá spojnice 110"/>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12" name="Přímá spojnice 111"/>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13" name="Ovál 112"/>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28" name="Skupina 127"/>
          <p:cNvGrpSpPr/>
          <p:nvPr/>
        </p:nvGrpSpPr>
        <p:grpSpPr>
          <a:xfrm rot="2163649">
            <a:off x="6070746" y="3691441"/>
            <a:ext cx="949424" cy="941315"/>
            <a:chOff x="2841171" y="3118756"/>
            <a:chExt cx="821872" cy="838201"/>
          </a:xfrm>
        </p:grpSpPr>
        <p:cxnSp>
          <p:nvCxnSpPr>
            <p:cNvPr id="129" name="Přímá spojnice 128"/>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Skupina 140"/>
          <p:cNvGrpSpPr/>
          <p:nvPr/>
        </p:nvGrpSpPr>
        <p:grpSpPr>
          <a:xfrm rot="2385827">
            <a:off x="8366037" y="3099969"/>
            <a:ext cx="821872" cy="838201"/>
            <a:chOff x="2841171" y="3118756"/>
            <a:chExt cx="821872" cy="838201"/>
          </a:xfrm>
        </p:grpSpPr>
        <p:cxnSp>
          <p:nvCxnSpPr>
            <p:cNvPr id="142" name="Přímá spojnice 14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Přímá spojnice 16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3" name="Skupina 162"/>
          <p:cNvGrpSpPr/>
          <p:nvPr/>
        </p:nvGrpSpPr>
        <p:grpSpPr>
          <a:xfrm rot="18704571">
            <a:off x="7012365" y="5108060"/>
            <a:ext cx="821872" cy="838201"/>
            <a:chOff x="2841171" y="3118756"/>
            <a:chExt cx="821872" cy="838201"/>
          </a:xfrm>
        </p:grpSpPr>
        <p:cxnSp>
          <p:nvCxnSpPr>
            <p:cNvPr id="166" name="Přímá spojnice 16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Přímá spojnice 16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Přímá spojnice 16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Přímá spojnice 16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4" name="Skupina 173"/>
          <p:cNvGrpSpPr/>
          <p:nvPr/>
        </p:nvGrpSpPr>
        <p:grpSpPr>
          <a:xfrm rot="8866459">
            <a:off x="9693303" y="2653852"/>
            <a:ext cx="821872" cy="838201"/>
            <a:chOff x="2841171" y="3118756"/>
            <a:chExt cx="821872" cy="838201"/>
          </a:xfrm>
        </p:grpSpPr>
        <p:cxnSp>
          <p:nvCxnSpPr>
            <p:cNvPr id="175" name="Přímá spojnice 17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Přímá spojnice 17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Přímá spojnice 17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Přímá spojnice 17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0" name="Skupina 179"/>
          <p:cNvGrpSpPr/>
          <p:nvPr/>
        </p:nvGrpSpPr>
        <p:grpSpPr>
          <a:xfrm rot="14660396">
            <a:off x="10146060" y="5084682"/>
            <a:ext cx="1538198" cy="1005415"/>
            <a:chOff x="5200013" y="2918611"/>
            <a:chExt cx="1538198" cy="1005415"/>
          </a:xfrm>
        </p:grpSpPr>
        <p:sp>
          <p:nvSpPr>
            <p:cNvPr id="181" name="Ovál 180"/>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2" name="Přímá spojnice 181"/>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83" name="Přímá spojnice 182"/>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84" name="Ovál 183"/>
            <p:cNvSpPr/>
            <p:nvPr/>
          </p:nvSpPr>
          <p:spPr>
            <a:xfrm rot="3723607">
              <a:off x="6493282" y="290228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5" name="Ovál 184"/>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86" name="Skupina 185"/>
          <p:cNvGrpSpPr/>
          <p:nvPr/>
        </p:nvGrpSpPr>
        <p:grpSpPr>
          <a:xfrm rot="18995797">
            <a:off x="9205624" y="4715407"/>
            <a:ext cx="821872" cy="838201"/>
            <a:chOff x="2841171" y="3118756"/>
            <a:chExt cx="821872" cy="838201"/>
          </a:xfrm>
        </p:grpSpPr>
        <p:cxnSp>
          <p:nvCxnSpPr>
            <p:cNvPr id="187" name="Přímá spojnice 18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Přímá spojnice 18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Přímá spojnice 18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Přímá spojnice 18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2" name="Skupina 191"/>
          <p:cNvGrpSpPr/>
          <p:nvPr/>
        </p:nvGrpSpPr>
        <p:grpSpPr>
          <a:xfrm rot="13299040">
            <a:off x="10672650" y="4289504"/>
            <a:ext cx="777043" cy="697917"/>
            <a:chOff x="2841171" y="3118756"/>
            <a:chExt cx="821872" cy="838201"/>
          </a:xfrm>
        </p:grpSpPr>
        <p:cxnSp>
          <p:nvCxnSpPr>
            <p:cNvPr id="193" name="Přímá spojnice 19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Přímá spojnice 19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Přímá spojnice 19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Přímá spojnice 19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4" name="Skupina 203"/>
          <p:cNvGrpSpPr/>
          <p:nvPr/>
        </p:nvGrpSpPr>
        <p:grpSpPr>
          <a:xfrm rot="18757909">
            <a:off x="11471637" y="4927768"/>
            <a:ext cx="821872" cy="838201"/>
            <a:chOff x="2841171" y="3118756"/>
            <a:chExt cx="821872" cy="838201"/>
          </a:xfrm>
        </p:grpSpPr>
        <p:cxnSp>
          <p:nvCxnSpPr>
            <p:cNvPr id="205" name="Přímá spojnice 20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Přímá spojnice 20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Přímá spojnice 20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Přímá spojnice 20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Přímá spojnice 20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7" name="Ovál 216">
            <a:extLst>
              <a:ext uri="{FF2B5EF4-FFF2-40B4-BE49-F238E27FC236}">
                <a16:creationId xmlns:a16="http://schemas.microsoft.com/office/drawing/2014/main" id="{7D4C963F-EE95-441B-87EB-D8F8BFA97171}"/>
              </a:ext>
            </a:extLst>
          </p:cNvPr>
          <p:cNvSpPr/>
          <p:nvPr/>
        </p:nvSpPr>
        <p:spPr>
          <a:xfrm rot="1923063">
            <a:off x="5509193" y="5361751"/>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20" name="Skupina 219">
            <a:extLst>
              <a:ext uri="{FF2B5EF4-FFF2-40B4-BE49-F238E27FC236}">
                <a16:creationId xmlns:a16="http://schemas.microsoft.com/office/drawing/2014/main" id="{50F89B9D-A6D6-479A-A4BA-F2E9C186904D}"/>
              </a:ext>
            </a:extLst>
          </p:cNvPr>
          <p:cNvGrpSpPr/>
          <p:nvPr/>
        </p:nvGrpSpPr>
        <p:grpSpPr>
          <a:xfrm rot="7124565">
            <a:off x="7556522" y="2474627"/>
            <a:ext cx="821872" cy="838201"/>
            <a:chOff x="2841171" y="3118756"/>
            <a:chExt cx="821872" cy="838201"/>
          </a:xfrm>
        </p:grpSpPr>
        <p:cxnSp>
          <p:nvCxnSpPr>
            <p:cNvPr id="250" name="Přímá spojnice 249">
              <a:extLst>
                <a:ext uri="{FF2B5EF4-FFF2-40B4-BE49-F238E27FC236}">
                  <a16:creationId xmlns:a16="http://schemas.microsoft.com/office/drawing/2014/main" id="{11B89180-18A8-4B2D-A4DB-17A58E249BA4}"/>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Přímá spojnice 254">
              <a:extLst>
                <a:ext uri="{FF2B5EF4-FFF2-40B4-BE49-F238E27FC236}">
                  <a16:creationId xmlns:a16="http://schemas.microsoft.com/office/drawing/2014/main" id="{E0031C18-8BED-427F-9F95-E7DBDB79168C}"/>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Přímá spojnice 255">
              <a:extLst>
                <a:ext uri="{FF2B5EF4-FFF2-40B4-BE49-F238E27FC236}">
                  <a16:creationId xmlns:a16="http://schemas.microsoft.com/office/drawing/2014/main" id="{109878A0-8BEE-4CAB-BC87-A26A9F6372CA}"/>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7" name="Přímá spojnice 256">
              <a:extLst>
                <a:ext uri="{FF2B5EF4-FFF2-40B4-BE49-F238E27FC236}">
                  <a16:creationId xmlns:a16="http://schemas.microsoft.com/office/drawing/2014/main" id="{E53C3777-E4B5-4404-9E91-1EE43E3AD3C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8" name="Přímá spojnice 257">
              <a:extLst>
                <a:ext uri="{FF2B5EF4-FFF2-40B4-BE49-F238E27FC236}">
                  <a16:creationId xmlns:a16="http://schemas.microsoft.com/office/drawing/2014/main" id="{16039BAA-9142-4D2B-B3CE-AE5BD1AC6E26}"/>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0" name="Ovál 259">
            <a:extLst>
              <a:ext uri="{FF2B5EF4-FFF2-40B4-BE49-F238E27FC236}">
                <a16:creationId xmlns:a16="http://schemas.microsoft.com/office/drawing/2014/main" id="{0A8597ED-0BB9-46A1-9719-19AAED34DAD3}"/>
              </a:ext>
            </a:extLst>
          </p:cNvPr>
          <p:cNvSpPr/>
          <p:nvPr/>
        </p:nvSpPr>
        <p:spPr>
          <a:xfrm rot="11659757">
            <a:off x="10619381" y="3025639"/>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1" name="Přímá spojnice 260">
            <a:extLst>
              <a:ext uri="{FF2B5EF4-FFF2-40B4-BE49-F238E27FC236}">
                <a16:creationId xmlns:a16="http://schemas.microsoft.com/office/drawing/2014/main" id="{DEDA8255-8A5D-47B9-AAB2-86A5792A2602}"/>
              </a:ext>
            </a:extLst>
          </p:cNvPr>
          <p:cNvCxnSpPr/>
          <p:nvPr/>
        </p:nvCxnSpPr>
        <p:spPr>
          <a:xfrm rot="11659757">
            <a:off x="10815647" y="3517617"/>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2" name="Přímá spojnice 261">
            <a:extLst>
              <a:ext uri="{FF2B5EF4-FFF2-40B4-BE49-F238E27FC236}">
                <a16:creationId xmlns:a16="http://schemas.microsoft.com/office/drawing/2014/main" id="{A29F848C-D845-4AB3-9AFA-CDC20C8BEA6E}"/>
              </a:ext>
            </a:extLst>
          </p:cNvPr>
          <p:cNvCxnSpPr/>
          <p:nvPr/>
        </p:nvCxnSpPr>
        <p:spPr>
          <a:xfrm rot="11659757" flipH="1">
            <a:off x="11082241" y="2834969"/>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3" name="Ovál 262">
            <a:extLst>
              <a:ext uri="{FF2B5EF4-FFF2-40B4-BE49-F238E27FC236}">
                <a16:creationId xmlns:a16="http://schemas.microsoft.com/office/drawing/2014/main" id="{6B322CCB-FA1D-479D-A6C6-ECB202DE6B6F}"/>
              </a:ext>
            </a:extLst>
          </p:cNvPr>
          <p:cNvSpPr/>
          <p:nvPr/>
        </p:nvSpPr>
        <p:spPr>
          <a:xfrm rot="11659757">
            <a:off x="10878722" y="3952388"/>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4" name="Ovál 263">
            <a:extLst>
              <a:ext uri="{FF2B5EF4-FFF2-40B4-BE49-F238E27FC236}">
                <a16:creationId xmlns:a16="http://schemas.microsoft.com/office/drawing/2014/main" id="{27EAA361-1A25-4BC7-B0EE-B085AD64FA30}"/>
              </a:ext>
            </a:extLst>
          </p:cNvPr>
          <p:cNvSpPr/>
          <p:nvPr/>
        </p:nvSpPr>
        <p:spPr>
          <a:xfrm rot="11659757">
            <a:off x="11393278" y="2696630"/>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65" name="Skupina 264">
            <a:extLst>
              <a:ext uri="{FF2B5EF4-FFF2-40B4-BE49-F238E27FC236}">
                <a16:creationId xmlns:a16="http://schemas.microsoft.com/office/drawing/2014/main" id="{F71916F2-CC1D-4B93-8258-AFC04F862DB6}"/>
              </a:ext>
            </a:extLst>
          </p:cNvPr>
          <p:cNvGrpSpPr/>
          <p:nvPr/>
        </p:nvGrpSpPr>
        <p:grpSpPr>
          <a:xfrm rot="20821052">
            <a:off x="1137387" y="4769146"/>
            <a:ext cx="876301" cy="1605642"/>
            <a:chOff x="1817914" y="2449286"/>
            <a:chExt cx="876301" cy="1605642"/>
          </a:xfrm>
        </p:grpSpPr>
        <p:sp>
          <p:nvSpPr>
            <p:cNvPr id="266" name="Ovál 265">
              <a:extLst>
                <a:ext uri="{FF2B5EF4-FFF2-40B4-BE49-F238E27FC236}">
                  <a16:creationId xmlns:a16="http://schemas.microsoft.com/office/drawing/2014/main" id="{2470846D-2C63-4C33-82BB-4C72FB8D1383}"/>
                </a:ext>
              </a:extLst>
            </p:cNvPr>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7" name="Přímá spojnice 266">
              <a:extLst>
                <a:ext uri="{FF2B5EF4-FFF2-40B4-BE49-F238E27FC236}">
                  <a16:creationId xmlns:a16="http://schemas.microsoft.com/office/drawing/2014/main" id="{BA653457-59CD-4487-A348-C81632A67FE9}"/>
                </a:ext>
              </a:extLst>
            </p:cNvPr>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8" name="Přímá spojnice 267">
              <a:extLst>
                <a:ext uri="{FF2B5EF4-FFF2-40B4-BE49-F238E27FC236}">
                  <a16:creationId xmlns:a16="http://schemas.microsoft.com/office/drawing/2014/main" id="{7DDE0ECB-CD29-4D98-A5BD-619A9E96E2F6}"/>
                </a:ext>
              </a:extLst>
            </p:cNvPr>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9" name="Ovál 268">
              <a:extLst>
                <a:ext uri="{FF2B5EF4-FFF2-40B4-BE49-F238E27FC236}">
                  <a16:creationId xmlns:a16="http://schemas.microsoft.com/office/drawing/2014/main" id="{7120C625-C8AC-48F7-AB7D-058FB58CE47B}"/>
                </a:ext>
              </a:extLst>
            </p:cNvPr>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0" name="Ovál 269">
              <a:extLst>
                <a:ext uri="{FF2B5EF4-FFF2-40B4-BE49-F238E27FC236}">
                  <a16:creationId xmlns:a16="http://schemas.microsoft.com/office/drawing/2014/main" id="{339613C8-FCBB-468D-9E82-78516B5B6F33}"/>
                </a:ext>
              </a:extLst>
            </p:cNvPr>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71" name="Skupina 270">
            <a:extLst>
              <a:ext uri="{FF2B5EF4-FFF2-40B4-BE49-F238E27FC236}">
                <a16:creationId xmlns:a16="http://schemas.microsoft.com/office/drawing/2014/main" id="{FD7A7D45-768B-4DD0-B338-4FDD7DC64900}"/>
              </a:ext>
            </a:extLst>
          </p:cNvPr>
          <p:cNvGrpSpPr/>
          <p:nvPr/>
        </p:nvGrpSpPr>
        <p:grpSpPr>
          <a:xfrm rot="18136322">
            <a:off x="2226143" y="5053461"/>
            <a:ext cx="821872" cy="838201"/>
            <a:chOff x="2841171" y="3118756"/>
            <a:chExt cx="821872" cy="838201"/>
          </a:xfrm>
        </p:grpSpPr>
        <p:cxnSp>
          <p:nvCxnSpPr>
            <p:cNvPr id="272" name="Přímá spojnice 271">
              <a:extLst>
                <a:ext uri="{FF2B5EF4-FFF2-40B4-BE49-F238E27FC236}">
                  <a16:creationId xmlns:a16="http://schemas.microsoft.com/office/drawing/2014/main" id="{22D90AFD-E982-4B7E-95B3-9BE05A875E3E}"/>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Přímá spojnice 272">
              <a:extLst>
                <a:ext uri="{FF2B5EF4-FFF2-40B4-BE49-F238E27FC236}">
                  <a16:creationId xmlns:a16="http://schemas.microsoft.com/office/drawing/2014/main" id="{F5D3383E-E18B-480C-AF73-4252CACEAD7A}"/>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Přímá spojnice 273">
              <a:extLst>
                <a:ext uri="{FF2B5EF4-FFF2-40B4-BE49-F238E27FC236}">
                  <a16:creationId xmlns:a16="http://schemas.microsoft.com/office/drawing/2014/main" id="{6164B627-79FA-42C8-99AE-284E53881D5C}"/>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5" name="Přímá spojnice 274">
              <a:extLst>
                <a:ext uri="{FF2B5EF4-FFF2-40B4-BE49-F238E27FC236}">
                  <a16:creationId xmlns:a16="http://schemas.microsoft.com/office/drawing/2014/main" id="{E59099C4-310C-4009-951E-AD2A8485E07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6" name="Přímá spojnice 275">
              <a:extLst>
                <a:ext uri="{FF2B5EF4-FFF2-40B4-BE49-F238E27FC236}">
                  <a16:creationId xmlns:a16="http://schemas.microsoft.com/office/drawing/2014/main" id="{11418D4A-C9FF-4BA7-ABD6-EB739A325897}"/>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4" name="Skupina 163">
            <a:extLst>
              <a:ext uri="{FF2B5EF4-FFF2-40B4-BE49-F238E27FC236}">
                <a16:creationId xmlns:a16="http://schemas.microsoft.com/office/drawing/2014/main" id="{538AF8F9-49E6-4477-9E76-C23B4A500405}"/>
              </a:ext>
            </a:extLst>
          </p:cNvPr>
          <p:cNvGrpSpPr/>
          <p:nvPr/>
        </p:nvGrpSpPr>
        <p:grpSpPr>
          <a:xfrm rot="13479969">
            <a:off x="6608295" y="6000343"/>
            <a:ext cx="619647" cy="347621"/>
            <a:chOff x="5200013" y="3380221"/>
            <a:chExt cx="619647" cy="347621"/>
          </a:xfrm>
        </p:grpSpPr>
        <p:cxnSp>
          <p:nvCxnSpPr>
            <p:cNvPr id="165" name="Přímá spojnice 164">
              <a:extLst>
                <a:ext uri="{FF2B5EF4-FFF2-40B4-BE49-F238E27FC236}">
                  <a16:creationId xmlns:a16="http://schemas.microsoft.com/office/drawing/2014/main" id="{F5B4F80A-0F7D-4042-9BF4-F93BA6D55614}"/>
                </a:ext>
              </a:extLst>
            </p:cNvPr>
            <p:cNvCxnSpPr/>
            <p:nvPr/>
          </p:nvCxnSpPr>
          <p:spPr>
            <a:xfrm rot="3723607" flipH="1">
              <a:off x="5500840"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71" name="Ovál 170">
              <a:extLst>
                <a:ext uri="{FF2B5EF4-FFF2-40B4-BE49-F238E27FC236}">
                  <a16:creationId xmlns:a16="http://schemas.microsoft.com/office/drawing/2014/main" id="{9697D3F0-B292-4B60-90ED-ECE5B30ACCCE}"/>
                </a:ext>
              </a:extLst>
            </p:cNvPr>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00" name="Ovál 199">
            <a:extLst>
              <a:ext uri="{FF2B5EF4-FFF2-40B4-BE49-F238E27FC236}">
                <a16:creationId xmlns:a16="http://schemas.microsoft.com/office/drawing/2014/main" id="{21BC9C4A-2045-4AD1-B682-0BF79C2FBADC}"/>
              </a:ext>
            </a:extLst>
          </p:cNvPr>
          <p:cNvSpPr/>
          <p:nvPr/>
        </p:nvSpPr>
        <p:spPr>
          <a:xfrm>
            <a:off x="6882539" y="4862769"/>
            <a:ext cx="384651" cy="384651"/>
          </a:xfrm>
          <a:prstGeom prst="ellipse">
            <a:avLst/>
          </a:prstGeom>
          <a:noFill/>
          <a:ln>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2" name="TextovéPole 201">
            <a:extLst>
              <a:ext uri="{FF2B5EF4-FFF2-40B4-BE49-F238E27FC236}">
                <a16:creationId xmlns:a16="http://schemas.microsoft.com/office/drawing/2014/main" id="{36BA6F88-20AC-46CA-AC30-89B0D3469455}"/>
              </a:ext>
            </a:extLst>
          </p:cNvPr>
          <p:cNvSpPr txBox="1"/>
          <p:nvPr/>
        </p:nvSpPr>
        <p:spPr>
          <a:xfrm>
            <a:off x="6903019" y="4805715"/>
            <a:ext cx="301855" cy="461665"/>
          </a:xfrm>
          <a:prstGeom prst="rect">
            <a:avLst/>
          </a:prstGeom>
          <a:noFill/>
        </p:spPr>
        <p:txBody>
          <a:bodyPr wrap="square">
            <a:spAutoFit/>
          </a:bodyPr>
          <a:lstStyle/>
          <a:p>
            <a:r>
              <a:rPr lang="cs-CZ" sz="2400" dirty="0"/>
              <a:t>+</a:t>
            </a:r>
            <a:endParaRPr lang="en-US" sz="2400" dirty="0"/>
          </a:p>
        </p:txBody>
      </p:sp>
    </p:spTree>
    <p:extLst>
      <p:ext uri="{BB962C8B-B14F-4D97-AF65-F5344CB8AC3E}">
        <p14:creationId xmlns:p14="http://schemas.microsoft.com/office/powerpoint/2010/main" val="12521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fill="hold"/>
                                        <p:tgtEl>
                                          <p:spTgt spid="164"/>
                                        </p:tgtEl>
                                        <p:attrNameLst>
                                          <p:attrName>ppt_x</p:attrName>
                                        </p:attrNameLst>
                                      </p:cBhvr>
                                      <p:tavLst>
                                        <p:tav tm="0">
                                          <p:val>
                                            <p:strVal val="#ppt_x"/>
                                          </p:val>
                                        </p:tav>
                                        <p:tav tm="100000">
                                          <p:val>
                                            <p:strVal val="#ppt_x"/>
                                          </p:val>
                                        </p:tav>
                                      </p:tavLst>
                                    </p:anim>
                                    <p:anim calcmode="lin" valueType="num">
                                      <p:cBhvr additive="base">
                                        <p:cTn id="8"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fade">
                                      <p:cBhvr>
                                        <p:cTn id="13" dur="500"/>
                                        <p:tgtEl>
                                          <p:spTgt spid="1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fade">
                                      <p:cBhvr>
                                        <p:cTn id="16" dur="500"/>
                                        <p:tgtEl>
                                          <p:spTgt spid="2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2"/>
                                        </p:tgtEl>
                                        <p:attrNameLst>
                                          <p:attrName>style.visibility</p:attrName>
                                        </p:attrNameLst>
                                      </p:cBhvr>
                                      <p:to>
                                        <p:strVal val="visible"/>
                                      </p:to>
                                    </p:set>
                                    <p:animEffect transition="in" filter="fade">
                                      <p:cBhvr>
                                        <p:cTn id="19" dur="500"/>
                                        <p:tgtEl>
                                          <p:spTgt spid="20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3" fill="hold" nodeType="clickEffect">
                                  <p:stCondLst>
                                    <p:cond delay="0"/>
                                  </p:stCondLst>
                                  <p:childTnLst>
                                    <p:anim calcmode="lin" valueType="num">
                                      <p:cBhvr additive="base">
                                        <p:cTn id="23" dur="500"/>
                                        <p:tgtEl>
                                          <p:spTgt spid="262"/>
                                        </p:tgtEl>
                                        <p:attrNameLst>
                                          <p:attrName>ppt_x</p:attrName>
                                        </p:attrNameLst>
                                      </p:cBhvr>
                                      <p:tavLst>
                                        <p:tav tm="0">
                                          <p:val>
                                            <p:strVal val="ppt_x"/>
                                          </p:val>
                                        </p:tav>
                                        <p:tav tm="100000">
                                          <p:val>
                                            <p:strVal val="1+ppt_w/2"/>
                                          </p:val>
                                        </p:tav>
                                      </p:tavLst>
                                    </p:anim>
                                    <p:anim calcmode="lin" valueType="num">
                                      <p:cBhvr additive="base">
                                        <p:cTn id="24" dur="500"/>
                                        <p:tgtEl>
                                          <p:spTgt spid="262"/>
                                        </p:tgtEl>
                                        <p:attrNameLst>
                                          <p:attrName>ppt_y</p:attrName>
                                        </p:attrNameLst>
                                      </p:cBhvr>
                                      <p:tavLst>
                                        <p:tav tm="0">
                                          <p:val>
                                            <p:strVal val="ppt_y"/>
                                          </p:val>
                                        </p:tav>
                                        <p:tav tm="100000">
                                          <p:val>
                                            <p:strVal val="0-ppt_h/2"/>
                                          </p:val>
                                        </p:tav>
                                      </p:tavLst>
                                    </p:anim>
                                    <p:set>
                                      <p:cBhvr>
                                        <p:cTn id="25" dur="1" fill="hold">
                                          <p:stCondLst>
                                            <p:cond delay="499"/>
                                          </p:stCondLst>
                                        </p:cTn>
                                        <p:tgtEl>
                                          <p:spTgt spid="262"/>
                                        </p:tgtEl>
                                        <p:attrNameLst>
                                          <p:attrName>style.visibility</p:attrName>
                                        </p:attrNameLst>
                                      </p:cBhvr>
                                      <p:to>
                                        <p:strVal val="hidden"/>
                                      </p:to>
                                    </p:set>
                                  </p:childTnLst>
                                </p:cTn>
                              </p:par>
                              <p:par>
                                <p:cTn id="26" presetID="2" presetClass="exit" presetSubtype="3" fill="hold" grpId="0" nodeType="withEffect">
                                  <p:stCondLst>
                                    <p:cond delay="0"/>
                                  </p:stCondLst>
                                  <p:childTnLst>
                                    <p:anim calcmode="lin" valueType="num">
                                      <p:cBhvr additive="base">
                                        <p:cTn id="27" dur="500"/>
                                        <p:tgtEl>
                                          <p:spTgt spid="264"/>
                                        </p:tgtEl>
                                        <p:attrNameLst>
                                          <p:attrName>ppt_x</p:attrName>
                                        </p:attrNameLst>
                                      </p:cBhvr>
                                      <p:tavLst>
                                        <p:tav tm="0">
                                          <p:val>
                                            <p:strVal val="ppt_x"/>
                                          </p:val>
                                        </p:tav>
                                        <p:tav tm="100000">
                                          <p:val>
                                            <p:strVal val="1+ppt_w/2"/>
                                          </p:val>
                                        </p:tav>
                                      </p:tavLst>
                                    </p:anim>
                                    <p:anim calcmode="lin" valueType="num">
                                      <p:cBhvr additive="base">
                                        <p:cTn id="28" dur="500"/>
                                        <p:tgtEl>
                                          <p:spTgt spid="264"/>
                                        </p:tgtEl>
                                        <p:attrNameLst>
                                          <p:attrName>ppt_y</p:attrName>
                                        </p:attrNameLst>
                                      </p:cBhvr>
                                      <p:tavLst>
                                        <p:tav tm="0">
                                          <p:val>
                                            <p:strVal val="ppt_y"/>
                                          </p:val>
                                        </p:tav>
                                        <p:tav tm="100000">
                                          <p:val>
                                            <p:strVal val="0-ppt_h/2"/>
                                          </p:val>
                                        </p:tav>
                                      </p:tavLst>
                                    </p:anim>
                                    <p:set>
                                      <p:cBhvr>
                                        <p:cTn id="29" dur="1" fill="hold">
                                          <p:stCondLst>
                                            <p:cond delay="499"/>
                                          </p:stCondLst>
                                        </p:cTn>
                                        <p:tgtEl>
                                          <p:spTgt spid="2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264" grpId="0" animBg="1"/>
      <p:bldP spid="200" grpId="0" animBg="1"/>
      <p:bldP spid="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Volný tvar 209">
            <a:extLst>
              <a:ext uri="{FF2B5EF4-FFF2-40B4-BE49-F238E27FC236}">
                <a16:creationId xmlns:a16="http://schemas.microsoft.com/office/drawing/2014/main" id="{640C457E-6183-4CD8-AD02-F14BC9D5EB2D}"/>
              </a:ext>
            </a:extLst>
          </p:cNvPr>
          <p:cNvSpPr/>
          <p:nvPr/>
        </p:nvSpPr>
        <p:spPr>
          <a:xfrm rot="14804359">
            <a:off x="10309115" y="2935548"/>
            <a:ext cx="1577521" cy="1148703"/>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solidFill>
            <a:srgbClr val="EE9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2" name="Volný tvar 3">
            <a:extLst>
              <a:ext uri="{FF2B5EF4-FFF2-40B4-BE49-F238E27FC236}">
                <a16:creationId xmlns:a16="http://schemas.microsoft.com/office/drawing/2014/main" id="{ABE6D2B3-E971-4B95-B1A2-ED853BA788C3}"/>
              </a:ext>
            </a:extLst>
          </p:cNvPr>
          <p:cNvSpPr/>
          <p:nvPr/>
        </p:nvSpPr>
        <p:spPr>
          <a:xfrm rot="12310699">
            <a:off x="5606114" y="4475915"/>
            <a:ext cx="2098720" cy="1903490"/>
          </a:xfrm>
          <a:custGeom>
            <a:avLst/>
            <a:gdLst>
              <a:gd name="connsiteX0" fmla="*/ 642257 w 1333502"/>
              <a:gd name="connsiteY0" fmla="*/ 0 h 1450627"/>
              <a:gd name="connsiteX1" fmla="*/ 1280477 w 1333502"/>
              <a:gd name="connsiteY1" fmla="*/ 161603 h 1450627"/>
              <a:gd name="connsiteX2" fmla="*/ 1328004 w 1333502"/>
              <a:gd name="connsiteY2" fmla="*/ 190476 h 1450627"/>
              <a:gd name="connsiteX3" fmla="*/ 1333502 w 1333502"/>
              <a:gd name="connsiteY3" fmla="*/ 299370 h 1450627"/>
              <a:gd name="connsiteX4" fmla="*/ 743175 w 1333502"/>
              <a:gd name="connsiteY4" fmla="*/ 1409643 h 1450627"/>
              <a:gd name="connsiteX5" fmla="*/ 675714 w 1333502"/>
              <a:gd name="connsiteY5" fmla="*/ 1450627 h 1450627"/>
              <a:gd name="connsiteX6" fmla="*/ 590327 w 1333502"/>
              <a:gd name="connsiteY6" fmla="*/ 1398753 h 1450627"/>
              <a:gd name="connsiteX7" fmla="*/ 0 w 1333502"/>
              <a:gd name="connsiteY7" fmla="*/ 288480 h 1450627"/>
              <a:gd name="connsiteX8" fmla="*/ 6466 w 1333502"/>
              <a:gd name="connsiteY8" fmla="*/ 160433 h 1450627"/>
              <a:gd name="connsiteX9" fmla="*/ 121080 w 1333502"/>
              <a:gd name="connsiteY9" fmla="*/ 105221 h 1450627"/>
              <a:gd name="connsiteX10" fmla="*/ 642257 w 1333502"/>
              <a:gd name="connsiteY10" fmla="*/ 0 h 14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2" h="1450627">
                <a:moveTo>
                  <a:pt x="642257" y="0"/>
                </a:moveTo>
                <a:cubicBezTo>
                  <a:pt x="873344" y="0"/>
                  <a:pt x="1090758" y="58542"/>
                  <a:pt x="1280477" y="161603"/>
                </a:cubicBezTo>
                <a:lnTo>
                  <a:pt x="1328004" y="190476"/>
                </a:lnTo>
                <a:lnTo>
                  <a:pt x="1333502" y="299370"/>
                </a:lnTo>
                <a:cubicBezTo>
                  <a:pt x="1333502" y="761544"/>
                  <a:pt x="1099336" y="1169025"/>
                  <a:pt x="743175" y="1409643"/>
                </a:cubicBezTo>
                <a:lnTo>
                  <a:pt x="675714" y="1450627"/>
                </a:lnTo>
                <a:lnTo>
                  <a:pt x="590327" y="1398753"/>
                </a:lnTo>
                <a:cubicBezTo>
                  <a:pt x="234166" y="1158135"/>
                  <a:pt x="0" y="750654"/>
                  <a:pt x="0" y="288480"/>
                </a:cubicBezTo>
                <a:lnTo>
                  <a:pt x="6466" y="160433"/>
                </a:lnTo>
                <a:lnTo>
                  <a:pt x="121080" y="105221"/>
                </a:lnTo>
                <a:cubicBezTo>
                  <a:pt x="281269" y="37467"/>
                  <a:pt x="457388" y="0"/>
                  <a:pt x="642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594670" y="17766"/>
            <a:ext cx="11415678" cy="1325563"/>
          </a:xfrm>
        </p:spPr>
        <p:txBody>
          <a:bodyPr>
            <a:normAutofit/>
          </a:bodyPr>
          <a:lstStyle/>
          <a:p>
            <a:pPr algn="ctr"/>
            <a:r>
              <a:rPr lang="cs-CZ" dirty="0">
                <a:solidFill>
                  <a:srgbClr val="C00000"/>
                </a:solidFill>
              </a:rPr>
              <a:t>Vodíkové můstky ve vodě </a:t>
            </a:r>
          </a:p>
        </p:txBody>
      </p:sp>
      <p:sp>
        <p:nvSpPr>
          <p:cNvPr id="5" name="Ovál 4"/>
          <p:cNvSpPr/>
          <p:nvPr/>
        </p:nvSpPr>
        <p:spPr>
          <a:xfrm rot="3438083">
            <a:off x="6354314" y="5398483"/>
            <a:ext cx="505475" cy="4859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a:stCxn id="8" idx="5"/>
          </p:cNvCxnSpPr>
          <p:nvPr/>
        </p:nvCxnSpPr>
        <p:spPr>
          <a:xfrm flipH="1">
            <a:off x="6629400" y="4997753"/>
            <a:ext cx="32942" cy="402605"/>
          </a:xfrm>
          <a:prstGeom prst="line">
            <a:avLst/>
          </a:prstGeom>
          <a:ln w="53975"/>
        </p:spPr>
        <p:style>
          <a:lnRef idx="1">
            <a:schemeClr val="dk1"/>
          </a:lnRef>
          <a:fillRef idx="0">
            <a:schemeClr val="dk1"/>
          </a:fillRef>
          <a:effectRef idx="0">
            <a:schemeClr val="dk1"/>
          </a:effectRef>
          <a:fontRef idx="minor">
            <a:schemeClr val="tx1"/>
          </a:fontRef>
        </p:style>
      </p:cxnSp>
      <p:cxnSp>
        <p:nvCxnSpPr>
          <p:cNvPr id="7" name="Přímá spojnice 6"/>
          <p:cNvCxnSpPr>
            <a:stCxn id="5" idx="3"/>
          </p:cNvCxnSpPr>
          <p:nvPr/>
        </p:nvCxnSpPr>
        <p:spPr>
          <a:xfrm flipH="1" flipV="1">
            <a:off x="5761927" y="5526653"/>
            <a:ext cx="603989" cy="57253"/>
          </a:xfrm>
          <a:prstGeom prst="line">
            <a:avLst/>
          </a:prstGeom>
          <a:ln w="53975"/>
        </p:spPr>
        <p:style>
          <a:lnRef idx="1">
            <a:schemeClr val="dk1"/>
          </a:lnRef>
          <a:fillRef idx="0">
            <a:schemeClr val="dk1"/>
          </a:fillRef>
          <a:effectRef idx="0">
            <a:schemeClr val="dk1"/>
          </a:effectRef>
          <a:fontRef idx="minor">
            <a:schemeClr val="tx1"/>
          </a:fontRef>
        </p:style>
      </p:cxnSp>
      <p:sp>
        <p:nvSpPr>
          <p:cNvPr id="8" name="Ovál 7"/>
          <p:cNvSpPr/>
          <p:nvPr/>
        </p:nvSpPr>
        <p:spPr>
          <a:xfrm rot="3438083">
            <a:off x="6570325" y="4730663"/>
            <a:ext cx="252739" cy="27770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rot="1923063">
            <a:off x="3855856" y="4938800"/>
            <a:ext cx="548412" cy="4793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12"/>
          <p:cNvCxnSpPr/>
          <p:nvPr/>
        </p:nvCxnSpPr>
        <p:spPr>
          <a:xfrm rot="1923063" flipH="1">
            <a:off x="3451458" y="5101045"/>
            <a:ext cx="355505" cy="357775"/>
          </a:xfrm>
          <a:prstGeom prst="line">
            <a:avLst/>
          </a:prstGeom>
          <a:ln w="53975"/>
        </p:spPr>
        <p:style>
          <a:lnRef idx="1">
            <a:schemeClr val="dk1"/>
          </a:lnRef>
          <a:fillRef idx="0">
            <a:schemeClr val="dk1"/>
          </a:fillRef>
          <a:effectRef idx="0">
            <a:schemeClr val="dk1"/>
          </a:effectRef>
          <a:fontRef idx="minor">
            <a:schemeClr val="tx1"/>
          </a:fontRef>
        </p:style>
      </p:cxnSp>
      <p:sp>
        <p:nvSpPr>
          <p:cNvPr id="15" name="Ovál 14"/>
          <p:cNvSpPr/>
          <p:nvPr/>
        </p:nvSpPr>
        <p:spPr>
          <a:xfrm rot="1923063">
            <a:off x="3129682" y="5214644"/>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6" name="Skupina 15"/>
          <p:cNvGrpSpPr/>
          <p:nvPr/>
        </p:nvGrpSpPr>
        <p:grpSpPr>
          <a:xfrm rot="19715542">
            <a:off x="4578752" y="4982015"/>
            <a:ext cx="821872" cy="838201"/>
            <a:chOff x="2841171" y="3118756"/>
            <a:chExt cx="821872" cy="838201"/>
          </a:xfrm>
        </p:grpSpPr>
        <p:cxnSp>
          <p:nvCxnSpPr>
            <p:cNvPr id="17" name="Přímá spojnice 1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Skupina 64"/>
          <p:cNvGrpSpPr/>
          <p:nvPr/>
        </p:nvGrpSpPr>
        <p:grpSpPr>
          <a:xfrm>
            <a:off x="1353358" y="1328396"/>
            <a:ext cx="876301" cy="1605642"/>
            <a:chOff x="1817914" y="2449286"/>
            <a:chExt cx="876301" cy="1605642"/>
          </a:xfrm>
        </p:grpSpPr>
        <p:sp>
          <p:nvSpPr>
            <p:cNvPr id="66" name="Ovál 65"/>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7" name="Přímá spojnice 66"/>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68" name="Přímá spojnice 67"/>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69" name="Ovál 68"/>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78" name="Ovál 77"/>
          <p:cNvSpPr/>
          <p:nvPr/>
        </p:nvSpPr>
        <p:spPr>
          <a:xfrm rot="3723607">
            <a:off x="3977559" y="2500363"/>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9" name="Přímá spojnice 78"/>
          <p:cNvCxnSpPr/>
          <p:nvPr/>
        </p:nvCxnSpPr>
        <p:spPr>
          <a:xfrm rot="3723607">
            <a:off x="4361309" y="2144633"/>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81" name="Ovál 80"/>
          <p:cNvSpPr/>
          <p:nvPr/>
        </p:nvSpPr>
        <p:spPr>
          <a:xfrm rot="3723607">
            <a:off x="4569881" y="1933329"/>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3" name="Skupina 82"/>
          <p:cNvGrpSpPr/>
          <p:nvPr/>
        </p:nvGrpSpPr>
        <p:grpSpPr>
          <a:xfrm rot="19957573">
            <a:off x="4487075" y="2559667"/>
            <a:ext cx="821872" cy="838201"/>
            <a:chOff x="2841171" y="3118756"/>
            <a:chExt cx="821872" cy="838201"/>
          </a:xfrm>
        </p:grpSpPr>
        <p:cxnSp>
          <p:nvCxnSpPr>
            <p:cNvPr id="84" name="Přímá spojnice 83"/>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nice 84"/>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0" name="Ovál 89"/>
          <p:cNvSpPr/>
          <p:nvPr/>
        </p:nvSpPr>
        <p:spPr>
          <a:xfrm rot="3723607">
            <a:off x="6116587" y="312947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1" name="Přímá spojnice 90"/>
          <p:cNvCxnSpPr>
            <a:stCxn id="93" idx="4"/>
          </p:cNvCxnSpPr>
          <p:nvPr/>
        </p:nvCxnSpPr>
        <p:spPr>
          <a:xfrm flipH="1">
            <a:off x="6561827" y="3070058"/>
            <a:ext cx="554558" cy="204104"/>
          </a:xfrm>
          <a:prstGeom prst="line">
            <a:avLst/>
          </a:prstGeom>
          <a:ln w="53975"/>
        </p:spPr>
        <p:style>
          <a:lnRef idx="1">
            <a:schemeClr val="dk1"/>
          </a:lnRef>
          <a:fillRef idx="0">
            <a:schemeClr val="dk1"/>
          </a:fillRef>
          <a:effectRef idx="0">
            <a:schemeClr val="dk1"/>
          </a:effectRef>
          <a:fontRef idx="minor">
            <a:schemeClr val="tx1"/>
          </a:fontRef>
        </p:style>
      </p:cxnSp>
      <p:cxnSp>
        <p:nvCxnSpPr>
          <p:cNvPr id="92" name="Přímá spojnice 91"/>
          <p:cNvCxnSpPr/>
          <p:nvPr/>
        </p:nvCxnSpPr>
        <p:spPr>
          <a:xfrm rot="3723607" flipH="1">
            <a:off x="5755768" y="3071674"/>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93" name="Ovál 92"/>
          <p:cNvSpPr/>
          <p:nvPr/>
        </p:nvSpPr>
        <p:spPr>
          <a:xfrm rot="3723607">
            <a:off x="7107780" y="2894359"/>
            <a:ext cx="228601" cy="23928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Ovál 93"/>
          <p:cNvSpPr/>
          <p:nvPr/>
        </p:nvSpPr>
        <p:spPr>
          <a:xfrm rot="3723607">
            <a:off x="5471269" y="302654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20" name="Skupina 119"/>
          <p:cNvGrpSpPr/>
          <p:nvPr/>
        </p:nvGrpSpPr>
        <p:grpSpPr>
          <a:xfrm rot="3106380">
            <a:off x="3704032" y="3079533"/>
            <a:ext cx="892056" cy="734214"/>
            <a:chOff x="2841171" y="3118756"/>
            <a:chExt cx="821871" cy="838201"/>
          </a:xfrm>
        </p:grpSpPr>
        <p:cxnSp>
          <p:nvCxnSpPr>
            <p:cNvPr id="121" name="Přímá spojnice 120"/>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p:cNvCxnSpPr/>
            <p:nvPr/>
          </p:nvCxnSpPr>
          <p:spPr>
            <a:xfrm flipH="1">
              <a:off x="2993570"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p:cNvCxnSpPr/>
            <p:nvPr/>
          </p:nvCxnSpPr>
          <p:spPr>
            <a:xfrm flipH="1">
              <a:off x="3450770"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2" name="Skupina 131"/>
          <p:cNvGrpSpPr/>
          <p:nvPr/>
        </p:nvGrpSpPr>
        <p:grpSpPr>
          <a:xfrm rot="19715542">
            <a:off x="2338147" y="2002111"/>
            <a:ext cx="821872" cy="838201"/>
            <a:chOff x="2841171" y="3118756"/>
            <a:chExt cx="821872" cy="838201"/>
          </a:xfrm>
        </p:grpSpPr>
        <p:cxnSp>
          <p:nvCxnSpPr>
            <p:cNvPr id="133" name="Přímá spojnice 13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Přímá spojnice 13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Přímá spojnice 13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Přímá spojnice 13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Přímá spojnice 13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5" name="Ovál 144"/>
          <p:cNvSpPr/>
          <p:nvPr/>
        </p:nvSpPr>
        <p:spPr>
          <a:xfrm rot="3723607">
            <a:off x="3202160" y="2419824"/>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6" name="Ovál 145"/>
          <p:cNvSpPr/>
          <p:nvPr/>
        </p:nvSpPr>
        <p:spPr>
          <a:xfrm rot="3723607">
            <a:off x="4052913" y="409039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9" name="Přímá spojnice 158"/>
          <p:cNvCxnSpPr/>
          <p:nvPr/>
        </p:nvCxnSpPr>
        <p:spPr>
          <a:xfrm flipV="1">
            <a:off x="4145033" y="4328290"/>
            <a:ext cx="7539" cy="614253"/>
          </a:xfrm>
          <a:prstGeom prst="line">
            <a:avLst/>
          </a:prstGeom>
          <a:ln w="53975"/>
        </p:spPr>
        <p:style>
          <a:lnRef idx="1">
            <a:schemeClr val="dk1"/>
          </a:lnRef>
          <a:fillRef idx="0">
            <a:schemeClr val="dk1"/>
          </a:fillRef>
          <a:effectRef idx="0">
            <a:schemeClr val="dk1"/>
          </a:effectRef>
          <a:fontRef idx="minor">
            <a:schemeClr val="tx1"/>
          </a:fontRef>
        </p:style>
      </p:cxnSp>
      <p:cxnSp>
        <p:nvCxnSpPr>
          <p:cNvPr id="160" name="Přímá spojnice 159"/>
          <p:cNvCxnSpPr>
            <a:stCxn id="78" idx="3"/>
          </p:cNvCxnSpPr>
          <p:nvPr/>
        </p:nvCxnSpPr>
        <p:spPr>
          <a:xfrm flipH="1" flipV="1">
            <a:off x="3426381" y="2562022"/>
            <a:ext cx="561236" cy="99875"/>
          </a:xfrm>
          <a:prstGeom prst="line">
            <a:avLst/>
          </a:prstGeom>
          <a:ln w="53975"/>
        </p:spPr>
        <p:style>
          <a:lnRef idx="1">
            <a:schemeClr val="dk1"/>
          </a:lnRef>
          <a:fillRef idx="0">
            <a:schemeClr val="dk1"/>
          </a:fillRef>
          <a:effectRef idx="0">
            <a:schemeClr val="dk1"/>
          </a:effectRef>
          <a:fontRef idx="minor">
            <a:schemeClr val="tx1"/>
          </a:fontRef>
        </p:style>
      </p:cxnSp>
      <p:sp>
        <p:nvSpPr>
          <p:cNvPr id="104" name="Ovál 103"/>
          <p:cNvSpPr/>
          <p:nvPr/>
        </p:nvSpPr>
        <p:spPr>
          <a:xfrm rot="16328894">
            <a:off x="8450578" y="2474227"/>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5" name="Přímá spojnice 104"/>
          <p:cNvCxnSpPr/>
          <p:nvPr/>
        </p:nvCxnSpPr>
        <p:spPr>
          <a:xfrm>
            <a:off x="8633011" y="2018598"/>
            <a:ext cx="37652" cy="451821"/>
          </a:xfrm>
          <a:prstGeom prst="line">
            <a:avLst/>
          </a:prstGeom>
          <a:ln w="53975"/>
        </p:spPr>
        <p:style>
          <a:lnRef idx="1">
            <a:schemeClr val="dk1"/>
          </a:lnRef>
          <a:fillRef idx="0">
            <a:schemeClr val="dk1"/>
          </a:fillRef>
          <a:effectRef idx="0">
            <a:schemeClr val="dk1"/>
          </a:effectRef>
          <a:fontRef idx="minor">
            <a:schemeClr val="tx1"/>
          </a:fontRef>
        </p:style>
      </p:cxnSp>
      <p:cxnSp>
        <p:nvCxnSpPr>
          <p:cNvPr id="106" name="Přímá spojnice 105"/>
          <p:cNvCxnSpPr/>
          <p:nvPr/>
        </p:nvCxnSpPr>
        <p:spPr>
          <a:xfrm>
            <a:off x="8896574" y="2766255"/>
            <a:ext cx="430306" cy="107576"/>
          </a:xfrm>
          <a:prstGeom prst="line">
            <a:avLst/>
          </a:prstGeom>
          <a:ln w="53975"/>
        </p:spPr>
        <p:style>
          <a:lnRef idx="1">
            <a:schemeClr val="dk1"/>
          </a:lnRef>
          <a:fillRef idx="0">
            <a:schemeClr val="dk1"/>
          </a:fillRef>
          <a:effectRef idx="0">
            <a:schemeClr val="dk1"/>
          </a:effectRef>
          <a:fontRef idx="minor">
            <a:schemeClr val="tx1"/>
          </a:fontRef>
        </p:style>
      </p:cxnSp>
      <p:sp>
        <p:nvSpPr>
          <p:cNvPr id="107" name="Ovál 106"/>
          <p:cNvSpPr/>
          <p:nvPr/>
        </p:nvSpPr>
        <p:spPr>
          <a:xfrm rot="16328894">
            <a:off x="8529383" y="1791074"/>
            <a:ext cx="228601" cy="246522"/>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8" name="Ovál 107"/>
          <p:cNvSpPr/>
          <p:nvPr/>
        </p:nvSpPr>
        <p:spPr>
          <a:xfrm rot="16328894">
            <a:off x="9317844" y="2781637"/>
            <a:ext cx="228601" cy="231434"/>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09" name="Skupina 108"/>
          <p:cNvGrpSpPr/>
          <p:nvPr/>
        </p:nvGrpSpPr>
        <p:grpSpPr>
          <a:xfrm rot="19355322">
            <a:off x="7818457" y="4523477"/>
            <a:ext cx="1517310" cy="1000219"/>
            <a:chOff x="5200013" y="2923807"/>
            <a:chExt cx="1517310" cy="1000219"/>
          </a:xfrm>
        </p:grpSpPr>
        <p:sp>
          <p:nvSpPr>
            <p:cNvPr id="110" name="Ovál 109"/>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1" name="Přímá spojnice 110"/>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12" name="Přímá spojnice 111"/>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13" name="Ovál 112"/>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vál 113"/>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28" name="Skupina 127"/>
          <p:cNvGrpSpPr/>
          <p:nvPr/>
        </p:nvGrpSpPr>
        <p:grpSpPr>
          <a:xfrm rot="2163649">
            <a:off x="6070746" y="3691441"/>
            <a:ext cx="949424" cy="941315"/>
            <a:chOff x="2841171" y="3118756"/>
            <a:chExt cx="821872" cy="838201"/>
          </a:xfrm>
        </p:grpSpPr>
        <p:cxnSp>
          <p:nvCxnSpPr>
            <p:cNvPr id="129" name="Přímá spojnice 128"/>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1" name="Skupina 140"/>
          <p:cNvGrpSpPr/>
          <p:nvPr/>
        </p:nvGrpSpPr>
        <p:grpSpPr>
          <a:xfrm rot="2385827">
            <a:off x="8366037" y="3099969"/>
            <a:ext cx="821872" cy="838201"/>
            <a:chOff x="2841171" y="3118756"/>
            <a:chExt cx="821872" cy="838201"/>
          </a:xfrm>
        </p:grpSpPr>
        <p:cxnSp>
          <p:nvCxnSpPr>
            <p:cNvPr id="142" name="Přímá spojnice 141"/>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Přímá spojnice 160"/>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3" name="Skupina 162"/>
          <p:cNvGrpSpPr/>
          <p:nvPr/>
        </p:nvGrpSpPr>
        <p:grpSpPr>
          <a:xfrm rot="18704571">
            <a:off x="7012365" y="5108060"/>
            <a:ext cx="821872" cy="838201"/>
            <a:chOff x="2841171" y="3118756"/>
            <a:chExt cx="821872" cy="838201"/>
          </a:xfrm>
        </p:grpSpPr>
        <p:cxnSp>
          <p:nvCxnSpPr>
            <p:cNvPr id="166" name="Přímá spojnice 165"/>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Přímá spojnice 167"/>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Přímá spojnice 168"/>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Přímá spojnice 169"/>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4" name="Skupina 173"/>
          <p:cNvGrpSpPr/>
          <p:nvPr/>
        </p:nvGrpSpPr>
        <p:grpSpPr>
          <a:xfrm rot="8866459">
            <a:off x="9693303" y="2653852"/>
            <a:ext cx="821872" cy="838201"/>
            <a:chOff x="2841171" y="3118756"/>
            <a:chExt cx="821872" cy="838201"/>
          </a:xfrm>
        </p:grpSpPr>
        <p:cxnSp>
          <p:nvCxnSpPr>
            <p:cNvPr id="175" name="Přímá spojnice 17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Přímá spojnice 17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Přímá spojnice 17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Přímá spojnice 17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0" name="Skupina 179"/>
          <p:cNvGrpSpPr/>
          <p:nvPr/>
        </p:nvGrpSpPr>
        <p:grpSpPr>
          <a:xfrm rot="14660396">
            <a:off x="10146060" y="5084682"/>
            <a:ext cx="1538198" cy="1005415"/>
            <a:chOff x="5200013" y="2918611"/>
            <a:chExt cx="1538198" cy="1005415"/>
          </a:xfrm>
        </p:grpSpPr>
        <p:sp>
          <p:nvSpPr>
            <p:cNvPr id="181" name="Ovál 180"/>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2" name="Přímá spojnice 181"/>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183" name="Přímá spojnice 182"/>
            <p:cNvCxnSpPr/>
            <p:nvPr/>
          </p:nvCxnSpPr>
          <p:spPr>
            <a:xfrm rot="3723607" flipH="1">
              <a:off x="5500839"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84" name="Ovál 183"/>
            <p:cNvSpPr/>
            <p:nvPr/>
          </p:nvSpPr>
          <p:spPr>
            <a:xfrm rot="3723607">
              <a:off x="6493282" y="290228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5" name="Ovál 184"/>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86" name="Skupina 185"/>
          <p:cNvGrpSpPr/>
          <p:nvPr/>
        </p:nvGrpSpPr>
        <p:grpSpPr>
          <a:xfrm rot="18995797">
            <a:off x="9205624" y="4715407"/>
            <a:ext cx="821872" cy="838201"/>
            <a:chOff x="2841171" y="3118756"/>
            <a:chExt cx="821872" cy="838201"/>
          </a:xfrm>
        </p:grpSpPr>
        <p:cxnSp>
          <p:nvCxnSpPr>
            <p:cNvPr id="187" name="Přímá spojnice 186"/>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Přímá spojnice 187"/>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Přímá spojnice 188"/>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Přímá spojnice 189"/>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2" name="Skupina 191"/>
          <p:cNvGrpSpPr/>
          <p:nvPr/>
        </p:nvGrpSpPr>
        <p:grpSpPr>
          <a:xfrm rot="13299040">
            <a:off x="10672650" y="4289504"/>
            <a:ext cx="777043" cy="697917"/>
            <a:chOff x="2841171" y="3118756"/>
            <a:chExt cx="821872" cy="838201"/>
          </a:xfrm>
        </p:grpSpPr>
        <p:cxnSp>
          <p:nvCxnSpPr>
            <p:cNvPr id="193" name="Přímá spojnice 192"/>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Přímá spojnice 193"/>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Přímá spojnice 194"/>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Přímá spojnice 195"/>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Přímá spojnice 196"/>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4" name="Skupina 203"/>
          <p:cNvGrpSpPr/>
          <p:nvPr/>
        </p:nvGrpSpPr>
        <p:grpSpPr>
          <a:xfrm rot="18757909">
            <a:off x="11471637" y="4927768"/>
            <a:ext cx="821872" cy="838201"/>
            <a:chOff x="2841171" y="3118756"/>
            <a:chExt cx="821872" cy="838201"/>
          </a:xfrm>
        </p:grpSpPr>
        <p:cxnSp>
          <p:nvCxnSpPr>
            <p:cNvPr id="205" name="Přímá spojnice 204"/>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Přímá spojnice 205"/>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Přímá spojnice 206"/>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8" name="Přímá spojnice 207"/>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Přímá spojnice 208"/>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7" name="Ovál 216">
            <a:extLst>
              <a:ext uri="{FF2B5EF4-FFF2-40B4-BE49-F238E27FC236}">
                <a16:creationId xmlns:a16="http://schemas.microsoft.com/office/drawing/2014/main" id="{7D4C963F-EE95-441B-87EB-D8F8BFA97171}"/>
              </a:ext>
            </a:extLst>
          </p:cNvPr>
          <p:cNvSpPr/>
          <p:nvPr/>
        </p:nvSpPr>
        <p:spPr>
          <a:xfrm rot="1923063">
            <a:off x="5509193" y="5361751"/>
            <a:ext cx="274207" cy="273899"/>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20" name="Skupina 219">
            <a:extLst>
              <a:ext uri="{FF2B5EF4-FFF2-40B4-BE49-F238E27FC236}">
                <a16:creationId xmlns:a16="http://schemas.microsoft.com/office/drawing/2014/main" id="{50F89B9D-A6D6-479A-A4BA-F2E9C186904D}"/>
              </a:ext>
            </a:extLst>
          </p:cNvPr>
          <p:cNvGrpSpPr/>
          <p:nvPr/>
        </p:nvGrpSpPr>
        <p:grpSpPr>
          <a:xfrm rot="7124565">
            <a:off x="7556522" y="2474627"/>
            <a:ext cx="821872" cy="838201"/>
            <a:chOff x="2841171" y="3118756"/>
            <a:chExt cx="821872" cy="838201"/>
          </a:xfrm>
        </p:grpSpPr>
        <p:cxnSp>
          <p:nvCxnSpPr>
            <p:cNvPr id="250" name="Přímá spojnice 249">
              <a:extLst>
                <a:ext uri="{FF2B5EF4-FFF2-40B4-BE49-F238E27FC236}">
                  <a16:creationId xmlns:a16="http://schemas.microsoft.com/office/drawing/2014/main" id="{11B89180-18A8-4B2D-A4DB-17A58E249BA4}"/>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Přímá spojnice 254">
              <a:extLst>
                <a:ext uri="{FF2B5EF4-FFF2-40B4-BE49-F238E27FC236}">
                  <a16:creationId xmlns:a16="http://schemas.microsoft.com/office/drawing/2014/main" id="{E0031C18-8BED-427F-9F95-E7DBDB79168C}"/>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Přímá spojnice 255">
              <a:extLst>
                <a:ext uri="{FF2B5EF4-FFF2-40B4-BE49-F238E27FC236}">
                  <a16:creationId xmlns:a16="http://schemas.microsoft.com/office/drawing/2014/main" id="{109878A0-8BEE-4CAB-BC87-A26A9F6372CA}"/>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7" name="Přímá spojnice 256">
              <a:extLst>
                <a:ext uri="{FF2B5EF4-FFF2-40B4-BE49-F238E27FC236}">
                  <a16:creationId xmlns:a16="http://schemas.microsoft.com/office/drawing/2014/main" id="{E53C3777-E4B5-4404-9E91-1EE43E3AD3C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8" name="Přímá spojnice 257">
              <a:extLst>
                <a:ext uri="{FF2B5EF4-FFF2-40B4-BE49-F238E27FC236}">
                  <a16:creationId xmlns:a16="http://schemas.microsoft.com/office/drawing/2014/main" id="{16039BAA-9142-4D2B-B3CE-AE5BD1AC6E26}"/>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9" name="Skupina 258">
            <a:extLst>
              <a:ext uri="{FF2B5EF4-FFF2-40B4-BE49-F238E27FC236}">
                <a16:creationId xmlns:a16="http://schemas.microsoft.com/office/drawing/2014/main" id="{9F13A6E5-42C5-461C-85E3-9C5E67A5EBC4}"/>
              </a:ext>
            </a:extLst>
          </p:cNvPr>
          <p:cNvGrpSpPr/>
          <p:nvPr/>
        </p:nvGrpSpPr>
        <p:grpSpPr>
          <a:xfrm rot="7936150">
            <a:off x="10487058" y="3084181"/>
            <a:ext cx="855664" cy="1000219"/>
            <a:chOff x="5861659" y="2923807"/>
            <a:chExt cx="855664" cy="1000219"/>
          </a:xfrm>
        </p:grpSpPr>
        <p:sp>
          <p:nvSpPr>
            <p:cNvPr id="260" name="Ovál 259">
              <a:extLst>
                <a:ext uri="{FF2B5EF4-FFF2-40B4-BE49-F238E27FC236}">
                  <a16:creationId xmlns:a16="http://schemas.microsoft.com/office/drawing/2014/main" id="{0A8597ED-0BB9-46A1-9719-19AAED34DAD3}"/>
                </a:ext>
              </a:extLst>
            </p:cNvPr>
            <p:cNvSpPr/>
            <p:nvPr/>
          </p:nvSpPr>
          <p:spPr>
            <a:xfrm rot="3723607">
              <a:off x="5861659" y="346682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1" name="Přímá spojnice 260">
              <a:extLst>
                <a:ext uri="{FF2B5EF4-FFF2-40B4-BE49-F238E27FC236}">
                  <a16:creationId xmlns:a16="http://schemas.microsoft.com/office/drawing/2014/main" id="{DEDA8255-8A5D-47B9-AAB2-86A5792A2602}"/>
                </a:ext>
              </a:extLst>
            </p:cNvPr>
            <p:cNvCxnSpPr/>
            <p:nvPr/>
          </p:nvCxnSpPr>
          <p:spPr>
            <a:xfrm rot="3723607">
              <a:off x="6267105" y="3116379"/>
              <a:ext cx="228191" cy="408213"/>
            </a:xfrm>
            <a:prstGeom prst="line">
              <a:avLst/>
            </a:prstGeom>
            <a:ln w="53975"/>
          </p:spPr>
          <p:style>
            <a:lnRef idx="1">
              <a:schemeClr val="dk1"/>
            </a:lnRef>
            <a:fillRef idx="0">
              <a:schemeClr val="dk1"/>
            </a:fillRef>
            <a:effectRef idx="0">
              <a:schemeClr val="dk1"/>
            </a:effectRef>
            <a:fontRef idx="minor">
              <a:schemeClr val="tx1"/>
            </a:fontRef>
          </p:style>
        </p:cxnSp>
        <p:sp>
          <p:nvSpPr>
            <p:cNvPr id="263" name="Ovál 262">
              <a:extLst>
                <a:ext uri="{FF2B5EF4-FFF2-40B4-BE49-F238E27FC236}">
                  <a16:creationId xmlns:a16="http://schemas.microsoft.com/office/drawing/2014/main" id="{6B322CCB-FA1D-479D-A6C6-ECB202DE6B6F}"/>
                </a:ext>
              </a:extLst>
            </p:cNvPr>
            <p:cNvSpPr/>
            <p:nvPr/>
          </p:nvSpPr>
          <p:spPr>
            <a:xfrm rot="3723607">
              <a:off x="6483484" y="2918570"/>
              <a:ext cx="228601" cy="239076"/>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65" name="Skupina 264">
            <a:extLst>
              <a:ext uri="{FF2B5EF4-FFF2-40B4-BE49-F238E27FC236}">
                <a16:creationId xmlns:a16="http://schemas.microsoft.com/office/drawing/2014/main" id="{F71916F2-CC1D-4B93-8258-AFC04F862DB6}"/>
              </a:ext>
            </a:extLst>
          </p:cNvPr>
          <p:cNvGrpSpPr/>
          <p:nvPr/>
        </p:nvGrpSpPr>
        <p:grpSpPr>
          <a:xfrm rot="20821052">
            <a:off x="1137387" y="4769146"/>
            <a:ext cx="876301" cy="1605642"/>
            <a:chOff x="1817914" y="2449286"/>
            <a:chExt cx="876301" cy="1605642"/>
          </a:xfrm>
        </p:grpSpPr>
        <p:sp>
          <p:nvSpPr>
            <p:cNvPr id="266" name="Ovál 265">
              <a:extLst>
                <a:ext uri="{FF2B5EF4-FFF2-40B4-BE49-F238E27FC236}">
                  <a16:creationId xmlns:a16="http://schemas.microsoft.com/office/drawing/2014/main" id="{2470846D-2C63-4C33-82BB-4C72FB8D1383}"/>
                </a:ext>
              </a:extLst>
            </p:cNvPr>
            <p:cNvSpPr/>
            <p:nvPr/>
          </p:nvSpPr>
          <p:spPr>
            <a:xfrm>
              <a:off x="2237015" y="3118756"/>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7" name="Přímá spojnice 266">
              <a:extLst>
                <a:ext uri="{FF2B5EF4-FFF2-40B4-BE49-F238E27FC236}">
                  <a16:creationId xmlns:a16="http://schemas.microsoft.com/office/drawing/2014/main" id="{BA653457-59CD-4487-A348-C81632A67FE9}"/>
                </a:ext>
              </a:extLst>
            </p:cNvPr>
            <p:cNvCxnSpPr/>
            <p:nvPr/>
          </p:nvCxnSpPr>
          <p:spPr>
            <a:xfrm>
              <a:off x="2156602" y="2710543"/>
              <a:ext cx="228191" cy="408213"/>
            </a:xfrm>
            <a:prstGeom prst="line">
              <a:avLst/>
            </a:prstGeom>
            <a:ln w="53975"/>
          </p:spPr>
          <p:style>
            <a:lnRef idx="1">
              <a:schemeClr val="dk1"/>
            </a:lnRef>
            <a:fillRef idx="0">
              <a:schemeClr val="dk1"/>
            </a:fillRef>
            <a:effectRef idx="0">
              <a:schemeClr val="dk1"/>
            </a:effectRef>
            <a:fontRef idx="minor">
              <a:schemeClr val="tx1"/>
            </a:fontRef>
          </p:style>
        </p:cxnSp>
        <p:cxnSp>
          <p:nvCxnSpPr>
            <p:cNvPr id="268" name="Přímá spojnice 267">
              <a:extLst>
                <a:ext uri="{FF2B5EF4-FFF2-40B4-BE49-F238E27FC236}">
                  <a16:creationId xmlns:a16="http://schemas.microsoft.com/office/drawing/2014/main" id="{7DDE0ECB-CD29-4D98-A5BD-619A9E96E2F6}"/>
                </a:ext>
              </a:extLst>
            </p:cNvPr>
            <p:cNvCxnSpPr/>
            <p:nvPr/>
          </p:nvCxnSpPr>
          <p:spPr>
            <a:xfrm flipH="1">
              <a:off x="2008414" y="3512281"/>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269" name="Ovál 268">
              <a:extLst>
                <a:ext uri="{FF2B5EF4-FFF2-40B4-BE49-F238E27FC236}">
                  <a16:creationId xmlns:a16="http://schemas.microsoft.com/office/drawing/2014/main" id="{7120C625-C8AC-48F7-AB7D-058FB58CE47B}"/>
                </a:ext>
              </a:extLst>
            </p:cNvPr>
            <p:cNvSpPr/>
            <p:nvPr/>
          </p:nvSpPr>
          <p:spPr>
            <a:xfrm>
              <a:off x="2008414" y="2449286"/>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0" name="Ovál 269">
              <a:extLst>
                <a:ext uri="{FF2B5EF4-FFF2-40B4-BE49-F238E27FC236}">
                  <a16:creationId xmlns:a16="http://schemas.microsoft.com/office/drawing/2014/main" id="{339613C8-FCBB-468D-9E82-78516B5B6F33}"/>
                </a:ext>
              </a:extLst>
            </p:cNvPr>
            <p:cNvSpPr/>
            <p:nvPr/>
          </p:nvSpPr>
          <p:spPr>
            <a:xfrm>
              <a:off x="1817914" y="3793671"/>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71" name="Skupina 270">
            <a:extLst>
              <a:ext uri="{FF2B5EF4-FFF2-40B4-BE49-F238E27FC236}">
                <a16:creationId xmlns:a16="http://schemas.microsoft.com/office/drawing/2014/main" id="{FD7A7D45-768B-4DD0-B338-4FDD7DC64900}"/>
              </a:ext>
            </a:extLst>
          </p:cNvPr>
          <p:cNvGrpSpPr/>
          <p:nvPr/>
        </p:nvGrpSpPr>
        <p:grpSpPr>
          <a:xfrm rot="18136322">
            <a:off x="2226143" y="5053461"/>
            <a:ext cx="821872" cy="838201"/>
            <a:chOff x="2841171" y="3118756"/>
            <a:chExt cx="821872" cy="838201"/>
          </a:xfrm>
        </p:grpSpPr>
        <p:cxnSp>
          <p:nvCxnSpPr>
            <p:cNvPr id="272" name="Přímá spojnice 271">
              <a:extLst>
                <a:ext uri="{FF2B5EF4-FFF2-40B4-BE49-F238E27FC236}">
                  <a16:creationId xmlns:a16="http://schemas.microsoft.com/office/drawing/2014/main" id="{22D90AFD-E982-4B7E-95B3-9BE05A875E3E}"/>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Přímá spojnice 272">
              <a:extLst>
                <a:ext uri="{FF2B5EF4-FFF2-40B4-BE49-F238E27FC236}">
                  <a16:creationId xmlns:a16="http://schemas.microsoft.com/office/drawing/2014/main" id="{F5D3383E-E18B-480C-AF73-4252CACEAD7A}"/>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Přímá spojnice 273">
              <a:extLst>
                <a:ext uri="{FF2B5EF4-FFF2-40B4-BE49-F238E27FC236}">
                  <a16:creationId xmlns:a16="http://schemas.microsoft.com/office/drawing/2014/main" id="{6164B627-79FA-42C8-99AE-284E53881D5C}"/>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5" name="Přímá spojnice 274">
              <a:extLst>
                <a:ext uri="{FF2B5EF4-FFF2-40B4-BE49-F238E27FC236}">
                  <a16:creationId xmlns:a16="http://schemas.microsoft.com/office/drawing/2014/main" id="{E59099C4-310C-4009-951E-AD2A8485E079}"/>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6" name="Přímá spojnice 275">
              <a:extLst>
                <a:ext uri="{FF2B5EF4-FFF2-40B4-BE49-F238E27FC236}">
                  <a16:creationId xmlns:a16="http://schemas.microsoft.com/office/drawing/2014/main" id="{11418D4A-C9FF-4BA7-ABD6-EB739A325897}"/>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4" name="Skupina 163">
            <a:extLst>
              <a:ext uri="{FF2B5EF4-FFF2-40B4-BE49-F238E27FC236}">
                <a16:creationId xmlns:a16="http://schemas.microsoft.com/office/drawing/2014/main" id="{538AF8F9-49E6-4477-9E76-C23B4A500405}"/>
              </a:ext>
            </a:extLst>
          </p:cNvPr>
          <p:cNvGrpSpPr/>
          <p:nvPr/>
        </p:nvGrpSpPr>
        <p:grpSpPr>
          <a:xfrm rot="13479969">
            <a:off x="6608295" y="6000343"/>
            <a:ext cx="619647" cy="347621"/>
            <a:chOff x="5200013" y="3380221"/>
            <a:chExt cx="619647" cy="347621"/>
          </a:xfrm>
        </p:grpSpPr>
        <p:cxnSp>
          <p:nvCxnSpPr>
            <p:cNvPr id="165" name="Přímá spojnice 164">
              <a:extLst>
                <a:ext uri="{FF2B5EF4-FFF2-40B4-BE49-F238E27FC236}">
                  <a16:creationId xmlns:a16="http://schemas.microsoft.com/office/drawing/2014/main" id="{F5B4F80A-0F7D-4042-9BF4-F93BA6D55614}"/>
                </a:ext>
              </a:extLst>
            </p:cNvPr>
            <p:cNvCxnSpPr/>
            <p:nvPr/>
          </p:nvCxnSpPr>
          <p:spPr>
            <a:xfrm rot="3723607" flipH="1">
              <a:off x="5500840" y="3409023"/>
              <a:ext cx="296377" cy="341262"/>
            </a:xfrm>
            <a:prstGeom prst="line">
              <a:avLst/>
            </a:prstGeom>
            <a:ln w="53975"/>
          </p:spPr>
          <p:style>
            <a:lnRef idx="1">
              <a:schemeClr val="dk1"/>
            </a:lnRef>
            <a:fillRef idx="0">
              <a:schemeClr val="dk1"/>
            </a:fillRef>
            <a:effectRef idx="0">
              <a:schemeClr val="dk1"/>
            </a:effectRef>
            <a:fontRef idx="minor">
              <a:schemeClr val="tx1"/>
            </a:fontRef>
          </p:style>
        </p:cxnSp>
        <p:sp>
          <p:nvSpPr>
            <p:cNvPr id="171" name="Ovál 170">
              <a:extLst>
                <a:ext uri="{FF2B5EF4-FFF2-40B4-BE49-F238E27FC236}">
                  <a16:creationId xmlns:a16="http://schemas.microsoft.com/office/drawing/2014/main" id="{9697D3F0-B292-4B60-90ED-ECE5B30ACCCE}"/>
                </a:ext>
              </a:extLst>
            </p:cNvPr>
            <p:cNvSpPr/>
            <p:nvPr/>
          </p:nvSpPr>
          <p:spPr>
            <a:xfrm rot="3723607">
              <a:off x="5216341" y="3363893"/>
              <a:ext cx="228601" cy="261257"/>
            </a:xfrm>
            <a:prstGeom prst="ellipse">
              <a:avLst/>
            </a:prstGeom>
            <a:gradFill>
              <a:gsLst>
                <a:gs pos="55056">
                  <a:schemeClr val="accent1">
                    <a:lumMod val="75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00" name="Ovál 199">
            <a:extLst>
              <a:ext uri="{FF2B5EF4-FFF2-40B4-BE49-F238E27FC236}">
                <a16:creationId xmlns:a16="http://schemas.microsoft.com/office/drawing/2014/main" id="{21BC9C4A-2045-4AD1-B682-0BF79C2FBADC}"/>
              </a:ext>
            </a:extLst>
          </p:cNvPr>
          <p:cNvSpPr/>
          <p:nvPr/>
        </p:nvSpPr>
        <p:spPr>
          <a:xfrm>
            <a:off x="6882539" y="4862769"/>
            <a:ext cx="384651" cy="384651"/>
          </a:xfrm>
          <a:prstGeom prst="ellipse">
            <a:avLst/>
          </a:prstGeom>
          <a:noFill/>
          <a:ln>
            <a:solidFill>
              <a:srgbClr val="0F1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2" name="TextovéPole 201">
            <a:extLst>
              <a:ext uri="{FF2B5EF4-FFF2-40B4-BE49-F238E27FC236}">
                <a16:creationId xmlns:a16="http://schemas.microsoft.com/office/drawing/2014/main" id="{36BA6F88-20AC-46CA-AC30-89B0D3469455}"/>
              </a:ext>
            </a:extLst>
          </p:cNvPr>
          <p:cNvSpPr txBox="1"/>
          <p:nvPr/>
        </p:nvSpPr>
        <p:spPr>
          <a:xfrm>
            <a:off x="6903020" y="4805715"/>
            <a:ext cx="349350" cy="461665"/>
          </a:xfrm>
          <a:prstGeom prst="rect">
            <a:avLst/>
          </a:prstGeom>
          <a:noFill/>
        </p:spPr>
        <p:txBody>
          <a:bodyPr wrap="square">
            <a:spAutoFit/>
          </a:bodyPr>
          <a:lstStyle/>
          <a:p>
            <a:r>
              <a:rPr lang="cs-CZ" sz="2400" dirty="0"/>
              <a:t>+</a:t>
            </a:r>
            <a:endParaRPr lang="en-US" sz="2400" dirty="0"/>
          </a:p>
        </p:txBody>
      </p:sp>
      <p:grpSp>
        <p:nvGrpSpPr>
          <p:cNvPr id="148" name="Skupina 147">
            <a:extLst>
              <a:ext uri="{FF2B5EF4-FFF2-40B4-BE49-F238E27FC236}">
                <a16:creationId xmlns:a16="http://schemas.microsoft.com/office/drawing/2014/main" id="{E85A0DD3-8546-453B-9B90-6D967DA0E750}"/>
              </a:ext>
            </a:extLst>
          </p:cNvPr>
          <p:cNvGrpSpPr/>
          <p:nvPr/>
        </p:nvGrpSpPr>
        <p:grpSpPr>
          <a:xfrm rot="15897701">
            <a:off x="11001599" y="2201342"/>
            <a:ext cx="821872" cy="838201"/>
            <a:chOff x="2841171" y="3118756"/>
            <a:chExt cx="821872" cy="838201"/>
          </a:xfrm>
        </p:grpSpPr>
        <p:cxnSp>
          <p:nvCxnSpPr>
            <p:cNvPr id="149" name="Přímá spojnice 148">
              <a:extLst>
                <a:ext uri="{FF2B5EF4-FFF2-40B4-BE49-F238E27FC236}">
                  <a16:creationId xmlns:a16="http://schemas.microsoft.com/office/drawing/2014/main" id="{D0D373E5-3A94-4A5F-BB06-6CF7F92F34BA}"/>
                </a:ext>
              </a:extLst>
            </p:cNvPr>
            <p:cNvCxnSpPr/>
            <p:nvPr/>
          </p:nvCxnSpPr>
          <p:spPr>
            <a:xfrm flipH="1">
              <a:off x="2841171" y="3118756"/>
              <a:ext cx="212272" cy="22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Přímá spojnice 149">
              <a:extLst>
                <a:ext uri="{FF2B5EF4-FFF2-40B4-BE49-F238E27FC236}">
                  <a16:creationId xmlns:a16="http://schemas.microsoft.com/office/drawing/2014/main" id="{FAD95B99-E731-4B82-AC4F-3029CEB9230F}"/>
                </a:ext>
              </a:extLst>
            </p:cNvPr>
            <p:cNvCxnSpPr/>
            <p:nvPr/>
          </p:nvCxnSpPr>
          <p:spPr>
            <a:xfrm flipH="1">
              <a:off x="2993571" y="32711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Přímá spojnice 150">
              <a:extLst>
                <a:ext uri="{FF2B5EF4-FFF2-40B4-BE49-F238E27FC236}">
                  <a16:creationId xmlns:a16="http://schemas.microsoft.com/office/drawing/2014/main" id="{0EB384C8-202A-472F-8D89-A8CA175CCEA6}"/>
                </a:ext>
              </a:extLst>
            </p:cNvPr>
            <p:cNvCxnSpPr/>
            <p:nvPr/>
          </p:nvCxnSpPr>
          <p:spPr>
            <a:xfrm flipH="1">
              <a:off x="3145971" y="34235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Přímá spojnice 151">
              <a:extLst>
                <a:ext uri="{FF2B5EF4-FFF2-40B4-BE49-F238E27FC236}">
                  <a16:creationId xmlns:a16="http://schemas.microsoft.com/office/drawing/2014/main" id="{8C3C85DE-AF0A-4A14-9928-68304F4EF0F0}"/>
                </a:ext>
              </a:extLst>
            </p:cNvPr>
            <p:cNvCxnSpPr/>
            <p:nvPr/>
          </p:nvCxnSpPr>
          <p:spPr>
            <a:xfrm flipH="1">
              <a:off x="3298371" y="35759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Přímá spojnice 152">
              <a:extLst>
                <a:ext uri="{FF2B5EF4-FFF2-40B4-BE49-F238E27FC236}">
                  <a16:creationId xmlns:a16="http://schemas.microsoft.com/office/drawing/2014/main" id="{B8DAE795-5237-4114-A89D-23056626DF5B}"/>
                </a:ext>
              </a:extLst>
            </p:cNvPr>
            <p:cNvCxnSpPr/>
            <p:nvPr/>
          </p:nvCxnSpPr>
          <p:spPr>
            <a:xfrm flipH="1">
              <a:off x="3450771" y="3728356"/>
              <a:ext cx="212272" cy="2286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4" name="Přímá spojnice 153">
            <a:extLst>
              <a:ext uri="{FF2B5EF4-FFF2-40B4-BE49-F238E27FC236}">
                <a16:creationId xmlns:a16="http://schemas.microsoft.com/office/drawing/2014/main" id="{A82190F6-2C47-4652-A6BC-18D0FA7BF89B}"/>
              </a:ext>
            </a:extLst>
          </p:cNvPr>
          <p:cNvCxnSpPr/>
          <p:nvPr/>
        </p:nvCxnSpPr>
        <p:spPr>
          <a:xfrm>
            <a:off x="11208883" y="3470332"/>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nvGrpSpPr>
          <p:cNvPr id="155" name="Skupina 154">
            <a:extLst>
              <a:ext uri="{FF2B5EF4-FFF2-40B4-BE49-F238E27FC236}">
                <a16:creationId xmlns:a16="http://schemas.microsoft.com/office/drawing/2014/main" id="{47F9CED8-C39C-475C-9ED1-0B69DA10E7DA}"/>
              </a:ext>
            </a:extLst>
          </p:cNvPr>
          <p:cNvGrpSpPr/>
          <p:nvPr/>
        </p:nvGrpSpPr>
        <p:grpSpPr>
          <a:xfrm>
            <a:off x="11126580" y="3282763"/>
            <a:ext cx="386861" cy="386861"/>
            <a:chOff x="10292862" y="1699850"/>
            <a:chExt cx="386861" cy="386861"/>
          </a:xfrm>
        </p:grpSpPr>
        <p:sp>
          <p:nvSpPr>
            <p:cNvPr id="156" name="Ovál 155">
              <a:extLst>
                <a:ext uri="{FF2B5EF4-FFF2-40B4-BE49-F238E27FC236}">
                  <a16:creationId xmlns:a16="http://schemas.microsoft.com/office/drawing/2014/main" id="{DF08EA76-07C8-4E60-A28C-CF2B3D7A8B68}"/>
                </a:ext>
              </a:extLst>
            </p:cNvPr>
            <p:cNvSpPr/>
            <p:nvPr/>
          </p:nvSpPr>
          <p:spPr>
            <a:xfrm>
              <a:off x="10292862" y="1699850"/>
              <a:ext cx="386861" cy="3868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7" name="Přímá spojnice 156">
              <a:extLst>
                <a:ext uri="{FF2B5EF4-FFF2-40B4-BE49-F238E27FC236}">
                  <a16:creationId xmlns:a16="http://schemas.microsoft.com/office/drawing/2014/main" id="{ABD01972-44D0-42A6-AF78-F7A057C2E8DE}"/>
                </a:ext>
              </a:extLst>
            </p:cNvPr>
            <p:cNvCxnSpPr/>
            <p:nvPr/>
          </p:nvCxnSpPr>
          <p:spPr>
            <a:xfrm>
              <a:off x="10375165" y="1887419"/>
              <a:ext cx="222496" cy="0"/>
            </a:xfrm>
            <a:prstGeom prst="line">
              <a:avLst/>
            </a:prstGeom>
            <a:ln w="38100">
              <a:solidFill>
                <a:srgbClr val="0F111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1881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2103</Words>
  <Application>Microsoft Office PowerPoint</Application>
  <PresentationFormat>Widescreen</PresentationFormat>
  <Paragraphs>727</Paragraphs>
  <Slides>39</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7" baseType="lpstr">
      <vt:lpstr>Arial</vt:lpstr>
      <vt:lpstr>Calibri</vt:lpstr>
      <vt:lpstr>Calibri Light</vt:lpstr>
      <vt:lpstr>Cambria Math</vt:lpstr>
      <vt:lpstr>Times New Roman</vt:lpstr>
      <vt:lpstr>Office Theme</vt:lpstr>
      <vt:lpstr>Clip</vt:lpstr>
      <vt:lpstr>Rastrový obrázek</vt:lpstr>
      <vt:lpstr>Základy acidobazické chemie a fyziologie  Opakování (doufejme)  </vt:lpstr>
      <vt:lpstr>Vodíkové ionty</vt:lpstr>
      <vt:lpstr>Vodíkové ionty</vt:lpstr>
      <vt:lpstr>Vodíkové můstky ve vodě </vt:lpstr>
      <vt:lpstr>Vodíkové můstky ve vodě </vt:lpstr>
      <vt:lpstr>Vodíkové ionty</vt:lpstr>
      <vt:lpstr>PowerPoint Presentation</vt:lpstr>
      <vt:lpstr>Vodíkové můstky ve vodě </vt:lpstr>
      <vt:lpstr>Vodíkové můstky ve vodě </vt:lpstr>
      <vt:lpstr>                 Dynamika pohybu H3O+ a OH- ve vodě </vt:lpstr>
      <vt:lpstr>Náboje aminokyselin a konformace proteinů</vt:lpstr>
      <vt:lpstr>Definice pH a její důsledky</vt:lpstr>
      <vt:lpstr>Definice pH a její důsledky - řešení</vt:lpstr>
      <vt:lpstr>Pufry</vt:lpstr>
      <vt:lpstr>Pufry – řešení 1</vt:lpstr>
      <vt:lpstr>Pufry – řešení 2</vt:lpstr>
      <vt:lpstr>Proteinové pufry</vt:lpstr>
      <vt:lpstr>Proteinové pufry</vt:lpstr>
      <vt:lpstr>Fosfátový pufr</vt:lpstr>
      <vt:lpstr>Bikarbonátový pufr</vt:lpstr>
      <vt:lpstr>Bikarbonátový pufr</vt:lpstr>
      <vt:lpstr>PowerPoint Presentation</vt:lpstr>
      <vt:lpstr>PowerPoint Presentation</vt:lpstr>
      <vt:lpstr>Pufrační křivka</vt:lpstr>
      <vt:lpstr>Pufrační křivka</vt:lpstr>
      <vt:lpstr>Pufrační  křivka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acidobazické chemie a fyziologie  Opakování (doufejme)  </dc:title>
  <dc:creator>Jiří Kofránek</dc:creator>
  <cp:lastModifiedBy>Jiří Kofránek</cp:lastModifiedBy>
  <cp:revision>1</cp:revision>
  <dcterms:created xsi:type="dcterms:W3CDTF">2022-12-18T23:07:06Z</dcterms:created>
  <dcterms:modified xsi:type="dcterms:W3CDTF">2022-12-18T23:10:24Z</dcterms:modified>
</cp:coreProperties>
</file>